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0"/>
  </p:notesMasterIdLst>
  <p:handoutMasterIdLst>
    <p:handoutMasterId r:id="rId11"/>
  </p:handoutMasterIdLst>
  <p:sldIdLst>
    <p:sldId id="256" r:id="rId2"/>
    <p:sldId id="257" r:id="rId3"/>
    <p:sldId id="258" r:id="rId4"/>
    <p:sldId id="259" r:id="rId5"/>
    <p:sldId id="263" r:id="rId6"/>
    <p:sldId id="260" r:id="rId7"/>
    <p:sldId id="261" r:id="rId8"/>
    <p:sldId id="262" r:id="rId9"/>
  </p:sldIdLst>
  <p:sldSz cx="9144000" cy="6858000" type="screen4x3"/>
  <p:notesSz cx="7102475" cy="9388475"/>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2787"/>
    <p:restoredTop sz="90929"/>
  </p:normalViewPr>
  <p:slideViewPr>
    <p:cSldViewPr>
      <p:cViewPr varScale="1">
        <p:scale>
          <a:sx n="65" d="100"/>
          <a:sy n="65" d="100"/>
        </p:scale>
        <p:origin x="87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3" d="100"/>
          <a:sy n="83" d="100"/>
        </p:scale>
        <p:origin x="-3180" y="-102"/>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9ABC5741-A2C1-4AE9-BB40-96CA2665E638}"/>
              </a:ext>
            </a:extLst>
          </p:cNvPr>
          <p:cNvSpPr>
            <a:spLocks noGrp="1" noChangeArrowheads="1"/>
          </p:cNvSpPr>
          <p:nvPr>
            <p:ph type="hdr" sz="quarter"/>
          </p:nvPr>
        </p:nvSpPr>
        <p:spPr bwMode="auto">
          <a:xfrm>
            <a:off x="0" y="198438"/>
            <a:ext cx="7102475" cy="762000"/>
          </a:xfrm>
          <a:prstGeom prst="rect">
            <a:avLst/>
          </a:prstGeom>
          <a:noFill/>
          <a:ln w="9525">
            <a:noFill/>
            <a:miter lim="800000"/>
            <a:headEnd/>
            <a:tailEnd/>
          </a:ln>
          <a:effectLst/>
        </p:spPr>
        <p:txBody>
          <a:bodyPr vert="horz" wrap="square" lIns="94211" tIns="47105" rIns="94211" bIns="47105" numCol="1" anchor="t" anchorCtr="0" compatLnSpc="1">
            <a:prstTxWarp prst="textNoShape">
              <a:avLst/>
            </a:prstTxWarp>
          </a:bodyPr>
          <a:lstStyle>
            <a:lvl1pPr algn="ctr" defTabSz="941388" eaLnBrk="1" hangingPunct="1">
              <a:defRPr sz="1800" b="1">
                <a:latin typeface="Times New Roman" charset="0"/>
              </a:defRPr>
            </a:lvl1pPr>
          </a:lstStyle>
          <a:p>
            <a:pPr>
              <a:defRPr/>
            </a:pPr>
            <a:r>
              <a:rPr lang="en-US"/>
              <a:t>David and Goliath: another look</a:t>
            </a:r>
          </a:p>
          <a:p>
            <a:pPr>
              <a:defRPr/>
            </a:pPr>
            <a:r>
              <a:rPr lang="en-US"/>
              <a:t>I Samuel 17</a:t>
            </a:r>
          </a:p>
        </p:txBody>
      </p:sp>
      <p:sp>
        <p:nvSpPr>
          <p:cNvPr id="11268" name="Rectangle 4">
            <a:extLst>
              <a:ext uri="{FF2B5EF4-FFF2-40B4-BE49-F238E27FC236}">
                <a16:creationId xmlns:a16="http://schemas.microsoft.com/office/drawing/2014/main" id="{7984C6E0-6AFF-49E8-B67C-5E2F336F94D1}"/>
              </a:ext>
            </a:extLst>
          </p:cNvPr>
          <p:cNvSpPr>
            <a:spLocks noGrp="1" noChangeArrowheads="1"/>
          </p:cNvSpPr>
          <p:nvPr>
            <p:ph type="ftr" sz="quarter" idx="2"/>
          </p:nvPr>
        </p:nvSpPr>
        <p:spPr bwMode="auto">
          <a:xfrm>
            <a:off x="0" y="8732838"/>
            <a:ext cx="7102475" cy="381000"/>
          </a:xfrm>
          <a:prstGeom prst="rect">
            <a:avLst/>
          </a:prstGeom>
          <a:noFill/>
          <a:ln w="9525">
            <a:noFill/>
            <a:miter lim="800000"/>
            <a:headEnd/>
            <a:tailEnd/>
          </a:ln>
          <a:effectLst/>
        </p:spPr>
        <p:txBody>
          <a:bodyPr vert="horz" wrap="square" lIns="94211" tIns="47105" rIns="94211" bIns="47105" numCol="1" anchor="b" anchorCtr="0" compatLnSpc="1">
            <a:prstTxWarp prst="textNoShape">
              <a:avLst/>
            </a:prstTxWarp>
          </a:bodyPr>
          <a:lstStyle>
            <a:lvl1pPr algn="ctr" defTabSz="941388" eaLnBrk="1" hangingPunct="1">
              <a:defRPr sz="1200">
                <a:latin typeface="Times New Roman" charset="0"/>
              </a:defRPr>
            </a:lvl1pPr>
          </a:lstStyle>
          <a:p>
            <a:pPr>
              <a:defRPr/>
            </a:pPr>
            <a:r>
              <a:rPr lang="en-US"/>
              <a:t>If you would like to access past </a:t>
            </a:r>
            <a:r>
              <a:rPr lang="en-US" err="1"/>
              <a:t>powerpoints</a:t>
            </a:r>
            <a:r>
              <a:rPr lang="en-US"/>
              <a:t> or audios of “Rob’s Sermons” </a:t>
            </a:r>
          </a:p>
          <a:p>
            <a:pPr>
              <a:defRPr/>
            </a:pPr>
            <a:r>
              <a:rPr lang="en-US"/>
              <a:t>email THEALTAR@AOL.com and receive an invite to Dropbox.com</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7DE4A43-184D-4B5C-B80D-B4B771B0D76F}"/>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a:extLst>
              <a:ext uri="{FF2B5EF4-FFF2-40B4-BE49-F238E27FC236}">
                <a16:creationId xmlns:a16="http://schemas.microsoft.com/office/drawing/2014/main" id="{901554D8-4134-427F-9E4D-D3E398EE0664}"/>
              </a:ext>
            </a:extLst>
          </p:cNvPr>
          <p:cNvSpPr>
            <a:spLocks noGrp="1"/>
          </p:cNvSpPr>
          <p:nvPr>
            <p:ph type="dt" idx="1"/>
          </p:nvPr>
        </p:nvSpPr>
        <p:spPr>
          <a:xfrm>
            <a:off x="4022725" y="0"/>
            <a:ext cx="3078163" cy="469900"/>
          </a:xfrm>
          <a:prstGeom prst="rect">
            <a:avLst/>
          </a:prstGeom>
        </p:spPr>
        <p:txBody>
          <a:bodyPr vert="horz" lIns="91440" tIns="45720" rIns="91440" bIns="45720" rtlCol="0"/>
          <a:lstStyle>
            <a:lvl1pPr algn="r">
              <a:defRPr sz="1200" smtClean="0"/>
            </a:lvl1pPr>
          </a:lstStyle>
          <a:p>
            <a:pPr>
              <a:defRPr/>
            </a:pPr>
            <a:fld id="{5E7017DA-A7D0-4CDB-9C59-961B0D0ABD3D}" type="datetimeFigureOut">
              <a:rPr lang="en-US"/>
              <a:pPr>
                <a:defRPr/>
              </a:pPr>
              <a:t>10/28/2020</a:t>
            </a:fld>
            <a:endParaRPr lang="en-US"/>
          </a:p>
        </p:txBody>
      </p:sp>
      <p:sp>
        <p:nvSpPr>
          <p:cNvPr id="4" name="Slide Image Placeholder 3">
            <a:extLst>
              <a:ext uri="{FF2B5EF4-FFF2-40B4-BE49-F238E27FC236}">
                <a16:creationId xmlns:a16="http://schemas.microsoft.com/office/drawing/2014/main" id="{38E46EA0-661E-47D5-A127-A8E2604C6F53}"/>
              </a:ext>
            </a:extLst>
          </p:cNvPr>
          <p:cNvSpPr>
            <a:spLocks noGrp="1" noRot="1" noChangeAspect="1"/>
          </p:cNvSpPr>
          <p:nvPr>
            <p:ph type="sldImg" idx="2"/>
          </p:nvPr>
        </p:nvSpPr>
        <p:spPr>
          <a:xfrm>
            <a:off x="1438275" y="1173163"/>
            <a:ext cx="4225925" cy="31686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28C20703-DDB8-44F5-B69D-A41A4710E810}"/>
              </a:ext>
            </a:extLst>
          </p:cNvPr>
          <p:cNvSpPr>
            <a:spLocks noGrp="1"/>
          </p:cNvSpPr>
          <p:nvPr>
            <p:ph type="body" sz="quarter" idx="3"/>
          </p:nvPr>
        </p:nvSpPr>
        <p:spPr>
          <a:xfrm>
            <a:off x="709613" y="4518025"/>
            <a:ext cx="5683250" cy="3697288"/>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3712FCB5-154F-4AB6-AF4B-3EB7C83827DE}"/>
              </a:ext>
            </a:extLst>
          </p:cNvPr>
          <p:cNvSpPr>
            <a:spLocks noGrp="1"/>
          </p:cNvSpPr>
          <p:nvPr>
            <p:ph type="ftr" sz="quarter" idx="4"/>
          </p:nvPr>
        </p:nvSpPr>
        <p:spPr>
          <a:xfrm>
            <a:off x="0" y="8918575"/>
            <a:ext cx="3078163" cy="4699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a:extLst>
              <a:ext uri="{FF2B5EF4-FFF2-40B4-BE49-F238E27FC236}">
                <a16:creationId xmlns:a16="http://schemas.microsoft.com/office/drawing/2014/main" id="{2454A8BA-A892-45E4-A37D-89ED22EDD509}"/>
              </a:ext>
            </a:extLst>
          </p:cNvPr>
          <p:cNvSpPr>
            <a:spLocks noGrp="1"/>
          </p:cNvSpPr>
          <p:nvPr>
            <p:ph type="sldNum" sz="quarter" idx="5"/>
          </p:nvPr>
        </p:nvSpPr>
        <p:spPr>
          <a:xfrm>
            <a:off x="4022725" y="8918575"/>
            <a:ext cx="3078163" cy="469900"/>
          </a:xfrm>
          <a:prstGeom prst="rect">
            <a:avLst/>
          </a:prstGeom>
        </p:spPr>
        <p:txBody>
          <a:bodyPr vert="horz" lIns="91440" tIns="45720" rIns="91440" bIns="45720" rtlCol="0" anchor="b"/>
          <a:lstStyle>
            <a:lvl1pPr algn="r">
              <a:defRPr sz="1200" smtClean="0"/>
            </a:lvl1pPr>
          </a:lstStyle>
          <a:p>
            <a:pPr>
              <a:defRPr/>
            </a:pPr>
            <a:fld id="{F6230059-1068-49C0-96FE-94F95395A4F1}"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a:extLst>
              <a:ext uri="{FF2B5EF4-FFF2-40B4-BE49-F238E27FC236}">
                <a16:creationId xmlns:a16="http://schemas.microsoft.com/office/drawing/2014/main" id="{B96B1D32-30E0-4505-9741-CDD8BDA07E3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a:extLst>
              <a:ext uri="{FF2B5EF4-FFF2-40B4-BE49-F238E27FC236}">
                <a16:creationId xmlns:a16="http://schemas.microsoft.com/office/drawing/2014/main" id="{A282D031-2DC3-4C89-83D1-A93B06DDBB3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2 Tim 2:15 “</a:t>
            </a:r>
            <a:r>
              <a:rPr lang="en-US" altLang="en-US" baseline="30000"/>
              <a:t>15 </a:t>
            </a:r>
            <a:r>
              <a:rPr lang="en-US" altLang="en-US"/>
              <a:t>Be diligent to present yourself approved to God, a worker who does not need to be ashamed, rightly dividing the word of truth. </a:t>
            </a:r>
          </a:p>
          <a:p>
            <a:pPr>
              <a:spcBef>
                <a:spcPct val="0"/>
              </a:spcBef>
            </a:pPr>
            <a:endParaRPr lang="en-US" altLang="en-US"/>
          </a:p>
          <a:p>
            <a:pPr>
              <a:spcBef>
                <a:spcPct val="0"/>
              </a:spcBef>
            </a:pPr>
            <a:r>
              <a:rPr lang="en-US" altLang="en-US"/>
              <a:t>2Tim 3:16-17 Profitable to equip for every good work</a:t>
            </a:r>
          </a:p>
          <a:p>
            <a:pPr>
              <a:spcBef>
                <a:spcPct val="0"/>
              </a:spcBef>
            </a:pPr>
            <a:endParaRPr lang="en-US" altLang="en-US"/>
          </a:p>
          <a:p>
            <a:pPr>
              <a:spcBef>
                <a:spcPct val="0"/>
              </a:spcBef>
            </a:pPr>
            <a:r>
              <a:rPr lang="en-US" altLang="en-US"/>
              <a:t>Acts 17:10-12 The example of the Bereans searching the scriptures daily</a:t>
            </a:r>
          </a:p>
        </p:txBody>
      </p:sp>
      <p:sp>
        <p:nvSpPr>
          <p:cNvPr id="6148" name="Slide Number Placeholder 3">
            <a:extLst>
              <a:ext uri="{FF2B5EF4-FFF2-40B4-BE49-F238E27FC236}">
                <a16:creationId xmlns:a16="http://schemas.microsoft.com/office/drawing/2014/main" id="{07F04EFD-9744-4175-A344-0F1F468868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1A2344BC-0351-4089-8139-311C390D23B7}" type="slidenum">
              <a:rPr lang="en-US" altLang="en-US" sz="1200"/>
              <a:pPr/>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2FFCBDA4-BA62-4C61-9D27-C8AA6CFA128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9B7BF69-6179-4E93-A1A8-9FE04453CA56}"/>
              </a:ext>
            </a:extLst>
          </p:cNvPr>
          <p:cNvSpPr>
            <a:spLocks noGrp="1"/>
          </p:cNvSpPr>
          <p:nvPr>
            <p:ph type="body" idx="1"/>
          </p:nvPr>
        </p:nvSpPr>
        <p:spPr/>
        <p:txBody>
          <a:bodyPr wrap="square" numCol="1" anchor="t" anchorCtr="0" compatLnSpc="1">
            <a:prstTxWarp prst="textNoShape">
              <a:avLst/>
            </a:prstTxWarp>
          </a:bodyPr>
          <a:lstStyle/>
          <a:p>
            <a:pPr>
              <a:spcBef>
                <a:spcPct val="0"/>
              </a:spcBef>
            </a:pPr>
            <a:r>
              <a:rPr lang="en-US" altLang="en-US" sz="1800">
                <a:cs typeface="Times New Roman" panose="02020603050405020304" pitchFamily="18" charset="0"/>
              </a:rPr>
              <a:t>Jam 1:1-3 “1 James, a bondservant of God and of the Lord Jesus Christ, To the twelve tribes which are scattered abroad: greetings.  </a:t>
            </a:r>
            <a:r>
              <a:rPr lang="en-US" altLang="en-US" sz="1800" baseline="30000">
                <a:cs typeface="Times New Roman" panose="02020603050405020304" pitchFamily="18" charset="0"/>
              </a:rPr>
              <a:t>2 </a:t>
            </a:r>
            <a:r>
              <a:rPr lang="en-US" altLang="en-US" sz="1800">
                <a:cs typeface="Times New Roman" panose="02020603050405020304" pitchFamily="18" charset="0"/>
              </a:rPr>
              <a:t>My brethren, count it all joy when you fall into various trials, </a:t>
            </a:r>
            <a:r>
              <a:rPr lang="en-US" altLang="en-US" baseline="30000"/>
              <a:t>3 </a:t>
            </a:r>
            <a:r>
              <a:rPr lang="en-US" altLang="en-US"/>
              <a:t>knowing that the testing of your faith produces patience. “</a:t>
            </a:r>
          </a:p>
          <a:p>
            <a:pPr>
              <a:spcBef>
                <a:spcPct val="0"/>
              </a:spcBef>
            </a:pPr>
            <a:endParaRPr lang="en-US" altLang="en-US"/>
          </a:p>
          <a:p>
            <a:pPr>
              <a:lnSpc>
                <a:spcPct val="107000"/>
              </a:lnSpc>
              <a:spcBef>
                <a:spcPct val="0"/>
              </a:spcBef>
              <a:buFont typeface="Symbol" panose="05050102010706020507" pitchFamily="18" charset="2"/>
              <a:buChar char=""/>
            </a:pPr>
            <a:r>
              <a:rPr lang="en-US" altLang="en-US" sz="1400">
                <a:cs typeface="Calibri" panose="020F0502020204030204" pitchFamily="34" charset="0"/>
              </a:rPr>
              <a:t>Acts 20:18-20; 2 Cor 11:24-25: The trials and tears of Paul</a:t>
            </a:r>
            <a:endParaRPr lang="en-US" altLang="en-US" sz="1100">
              <a:ea typeface="Calibri" panose="020F0502020204030204" pitchFamily="34" charset="0"/>
              <a:cs typeface="Times New Roman" panose="02020603050405020304" pitchFamily="18" charset="0"/>
            </a:endParaRPr>
          </a:p>
          <a:p>
            <a:pPr marL="742950" lvl="1" indent="-285750">
              <a:lnSpc>
                <a:spcPct val="107000"/>
              </a:lnSpc>
              <a:spcBef>
                <a:spcPct val="0"/>
              </a:spcBef>
              <a:buFont typeface="Courier New" panose="02070309020205020404" pitchFamily="49" charset="0"/>
              <a:buChar char="o"/>
            </a:pPr>
            <a:r>
              <a:rPr lang="en-US" altLang="en-US" sz="1400">
                <a:cs typeface="Calibri" panose="020F0502020204030204" pitchFamily="34" charset="0"/>
              </a:rPr>
              <a:t>Beaten</a:t>
            </a:r>
            <a:endParaRPr lang="en-US" altLang="en-US" sz="1100">
              <a:cs typeface="Calibri" panose="020F0502020204030204" pitchFamily="34" charset="0"/>
            </a:endParaRPr>
          </a:p>
          <a:p>
            <a:pPr marL="742950" lvl="1" indent="-285750">
              <a:lnSpc>
                <a:spcPct val="107000"/>
              </a:lnSpc>
              <a:spcBef>
                <a:spcPct val="0"/>
              </a:spcBef>
              <a:buFont typeface="Courier New" panose="02070309020205020404" pitchFamily="49" charset="0"/>
              <a:buChar char="o"/>
            </a:pPr>
            <a:r>
              <a:rPr lang="en-US" altLang="en-US" sz="1400">
                <a:cs typeface="Calibri" panose="020F0502020204030204" pitchFamily="34" charset="0"/>
              </a:rPr>
              <a:t>Stoned</a:t>
            </a:r>
            <a:endParaRPr lang="en-US" altLang="en-US" sz="1100">
              <a:cs typeface="Calibri" panose="020F0502020204030204" pitchFamily="34" charset="0"/>
            </a:endParaRPr>
          </a:p>
          <a:p>
            <a:pPr marL="742950" lvl="1" indent="-285750">
              <a:lnSpc>
                <a:spcPct val="107000"/>
              </a:lnSpc>
              <a:spcBef>
                <a:spcPct val="0"/>
              </a:spcBef>
              <a:spcAft>
                <a:spcPts val="800"/>
              </a:spcAft>
              <a:buFont typeface="Courier New" panose="02070309020205020404" pitchFamily="49" charset="0"/>
              <a:buChar char="o"/>
            </a:pPr>
            <a:r>
              <a:rPr lang="en-US" altLang="en-US" sz="1400">
                <a:cs typeface="Calibri" panose="020F0502020204030204" pitchFamily="34" charset="0"/>
              </a:rPr>
              <a:t>40 lashes minus 1 (five times)</a:t>
            </a:r>
            <a:endParaRPr lang="en-US" altLang="en-US" sz="1100">
              <a:cs typeface="Calibri" panose="020F0502020204030204" pitchFamily="34" charset="0"/>
            </a:endParaRPr>
          </a:p>
          <a:p>
            <a:pPr marL="742950" lvl="1" indent="-285750">
              <a:spcBef>
                <a:spcPct val="0"/>
              </a:spcBef>
              <a:buFontTx/>
              <a:buChar char="•"/>
            </a:pPr>
            <a:r>
              <a:rPr lang="en-US" altLang="en-US" sz="1400">
                <a:cs typeface="Calibri" panose="020F0502020204030204" pitchFamily="34" charset="0"/>
              </a:rPr>
              <a:t>Shipwrecked</a:t>
            </a:r>
          </a:p>
          <a:p>
            <a:pPr marL="742950" lvl="1" indent="-285750">
              <a:spcBef>
                <a:spcPct val="0"/>
              </a:spcBef>
              <a:buFontTx/>
              <a:buChar char="•"/>
            </a:pPr>
            <a:endParaRPr lang="en-US" altLang="en-US" sz="1400"/>
          </a:p>
          <a:p>
            <a:pPr>
              <a:spcBef>
                <a:spcPct val="0"/>
              </a:spcBef>
              <a:buFontTx/>
              <a:buChar char="•"/>
            </a:pPr>
            <a:r>
              <a:rPr lang="en-US" altLang="en-US" sz="1800">
                <a:cs typeface="Calibri" panose="020F0502020204030204" pitchFamily="34" charset="0"/>
              </a:rPr>
              <a:t>1 Pet 1:6-7: grieved by various trial…faith tested by fire found to praise honor and glory at revelation</a:t>
            </a:r>
          </a:p>
          <a:p>
            <a:pPr>
              <a:spcBef>
                <a:spcPct val="0"/>
              </a:spcBef>
            </a:pPr>
            <a:endParaRPr lang="en-US" altLang="en-US"/>
          </a:p>
        </p:txBody>
      </p:sp>
      <p:sp>
        <p:nvSpPr>
          <p:cNvPr id="9220" name="Slide Number Placeholder 3">
            <a:extLst>
              <a:ext uri="{FF2B5EF4-FFF2-40B4-BE49-F238E27FC236}">
                <a16:creationId xmlns:a16="http://schemas.microsoft.com/office/drawing/2014/main" id="{170C8CDF-03CE-4A99-AE60-384FA6690F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48AF7254-9C9D-426E-A3F3-B6818AD2703A}" type="slidenum">
              <a:rPr lang="en-US" altLang="en-US" sz="1200"/>
              <a:pPr/>
              <a:t>3</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BD6D02C6-C10D-4CA3-9B03-701277994D1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D55637FD-3C48-42E5-8522-3413F6609F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Mt 28:18-20 “</a:t>
            </a:r>
            <a:r>
              <a:rPr lang="en-US" altLang="en-US" baseline="30000"/>
              <a:t>18 </a:t>
            </a:r>
            <a:r>
              <a:rPr lang="en-US" altLang="en-US"/>
              <a:t>And Jesus came and spoke to them, saying, “All authority has been given to Me in heaven and on earth. </a:t>
            </a:r>
            <a:r>
              <a:rPr lang="en-US" altLang="en-US" baseline="30000"/>
              <a:t>19 </a:t>
            </a:r>
            <a:r>
              <a:rPr lang="en-US" altLang="en-US"/>
              <a:t>Go therefore and make disciples of all the nations, baptizing them in the name of the Father and of the Son and of the Holy Spirit, </a:t>
            </a:r>
            <a:r>
              <a:rPr lang="en-US" altLang="en-US" baseline="30000"/>
              <a:t>20 </a:t>
            </a:r>
            <a:r>
              <a:rPr lang="en-US" altLang="en-US"/>
              <a:t>teaching them to observe all things that I have commanded you; and lo, I am with you always, </a:t>
            </a:r>
            <a:r>
              <a:rPr lang="en-US" altLang="en-US" i="1"/>
              <a:t>even</a:t>
            </a:r>
            <a:r>
              <a:rPr lang="en-US" altLang="en-US"/>
              <a:t> to the end of the age.” Amen.</a:t>
            </a:r>
          </a:p>
          <a:p>
            <a:pPr>
              <a:spcBef>
                <a:spcPct val="0"/>
              </a:spcBef>
            </a:pPr>
            <a:endParaRPr lang="en-US" altLang="en-US"/>
          </a:p>
          <a:p>
            <a:pPr>
              <a:spcBef>
                <a:spcPct val="0"/>
              </a:spcBef>
            </a:pPr>
            <a:r>
              <a:rPr lang="en-US" altLang="en-US"/>
              <a:t>Acts 20:28-30 “</a:t>
            </a:r>
            <a:r>
              <a:rPr lang="en-US" altLang="en-US" baseline="30000"/>
              <a:t>28 </a:t>
            </a:r>
            <a:r>
              <a:rPr lang="en-US" altLang="en-US"/>
              <a:t>Therefore take heed to yourselves and to all the flock, among which the Holy Spirit has made you overseers, to shepherd the church of God which He purchased with His own blood. </a:t>
            </a:r>
            <a:r>
              <a:rPr lang="en-US" altLang="en-US" baseline="30000"/>
              <a:t>29 </a:t>
            </a:r>
            <a:r>
              <a:rPr lang="en-US" altLang="en-US"/>
              <a:t>For I know this, that after my departure savage wolves will come in among you, not sparing the flock. </a:t>
            </a:r>
            <a:r>
              <a:rPr lang="en-US" altLang="en-US" baseline="30000"/>
              <a:t>30 </a:t>
            </a:r>
            <a:r>
              <a:rPr lang="en-US" altLang="en-US"/>
              <a:t>Also from among yourselves men will rise up, speaking perverse things, to draw away the disciples after themselves. </a:t>
            </a:r>
          </a:p>
          <a:p>
            <a:pPr>
              <a:spcBef>
                <a:spcPct val="0"/>
              </a:spcBef>
            </a:pPr>
            <a:endParaRPr lang="en-US" altLang="en-US"/>
          </a:p>
          <a:p>
            <a:pPr>
              <a:spcBef>
                <a:spcPct val="0"/>
              </a:spcBef>
            </a:pPr>
            <a:endParaRPr lang="en-US" altLang="en-US"/>
          </a:p>
        </p:txBody>
      </p:sp>
      <p:sp>
        <p:nvSpPr>
          <p:cNvPr id="13316" name="Slide Number Placeholder 3">
            <a:extLst>
              <a:ext uri="{FF2B5EF4-FFF2-40B4-BE49-F238E27FC236}">
                <a16:creationId xmlns:a16="http://schemas.microsoft.com/office/drawing/2014/main" id="{17D99EAD-BB18-4168-9EA0-07DB25682B5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D3A832B-1295-426D-8779-94B69C35AB64}" type="slidenum">
              <a:rPr lang="en-US" altLang="en-US" sz="1200"/>
              <a:pPr/>
              <a:t>6</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A07E2230-54FE-4B6F-9842-E9D362D2DC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EE5E379-A013-4185-A1A0-268BBA50B54B}"/>
              </a:ext>
            </a:extLst>
          </p:cNvPr>
          <p:cNvSpPr>
            <a:spLocks noGrp="1"/>
          </p:cNvSpPr>
          <p:nvPr>
            <p:ph type="body" idx="1"/>
          </p:nvPr>
        </p:nvSpPr>
        <p:spPr/>
        <p:txBody>
          <a:bodyPr/>
          <a:lstStyle/>
          <a:p>
            <a:pPr fontAlgn="auto">
              <a:spcBef>
                <a:spcPts val="0"/>
              </a:spcBef>
              <a:spcAft>
                <a:spcPts val="0"/>
              </a:spcAft>
              <a:defRPr/>
            </a:pPr>
            <a:r>
              <a:rPr lang="en-US" dirty="0"/>
              <a:t>Prov 3:5-6 “</a:t>
            </a:r>
            <a:r>
              <a:rPr lang="en-US" baseline="30000" dirty="0"/>
              <a:t>5 </a:t>
            </a:r>
            <a:r>
              <a:rPr lang="en-US" dirty="0"/>
              <a:t>Trust in the </a:t>
            </a:r>
            <a:r>
              <a:rPr lang="en-US" cap="small" dirty="0"/>
              <a:t>Lord</a:t>
            </a:r>
            <a:r>
              <a:rPr lang="en-US" dirty="0"/>
              <a:t> with all your heart,</a:t>
            </a:r>
            <a:br>
              <a:rPr lang="en-US" dirty="0"/>
            </a:br>
            <a:r>
              <a:rPr lang="en-US" dirty="0"/>
              <a:t>And lean not on your own understanding;</a:t>
            </a:r>
            <a:br>
              <a:rPr lang="en-US" dirty="0"/>
            </a:br>
            <a:r>
              <a:rPr lang="en-US" baseline="30000" dirty="0"/>
              <a:t>6 </a:t>
            </a:r>
            <a:r>
              <a:rPr lang="en-US" dirty="0"/>
              <a:t>In all your ways acknowledge Him,</a:t>
            </a:r>
            <a:br>
              <a:rPr lang="en-US" dirty="0"/>
            </a:br>
            <a:r>
              <a:rPr lang="en-US" dirty="0"/>
              <a:t>And He shall direct your paths.</a:t>
            </a:r>
          </a:p>
          <a:p>
            <a:pPr fontAlgn="auto">
              <a:spcBef>
                <a:spcPts val="0"/>
              </a:spcBef>
              <a:spcAft>
                <a:spcPts val="0"/>
              </a:spcAft>
              <a:defRPr/>
            </a:pPr>
            <a:endParaRPr lang="en-US" dirty="0"/>
          </a:p>
        </p:txBody>
      </p:sp>
      <p:sp>
        <p:nvSpPr>
          <p:cNvPr id="15364" name="Slide Number Placeholder 3">
            <a:extLst>
              <a:ext uri="{FF2B5EF4-FFF2-40B4-BE49-F238E27FC236}">
                <a16:creationId xmlns:a16="http://schemas.microsoft.com/office/drawing/2014/main" id="{49526A07-0E3C-4C56-9A77-CA01148745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fld id="{D0197794-DB38-4E00-A229-5C86AC731ED7}" type="slidenum">
              <a:rPr lang="en-US" altLang="en-US" sz="1200"/>
              <a:pPr/>
              <a:t>7</a:t>
            </a:fld>
            <a:endParaRPr lang="en-US" altLang="en-US" sz="120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D100347-0B03-4358-9530-F05465AFAD80}"/>
              </a:ext>
            </a:extLst>
          </p:cNvPr>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pic>
        <p:nvPicPr>
          <p:cNvPr id="5" name="Picture 3" descr="D:\FRONTPAGE THEMES\NATURE\ANABNR2.PNG">
            <a:extLst>
              <a:ext uri="{FF2B5EF4-FFF2-40B4-BE49-F238E27FC236}">
                <a16:creationId xmlns:a16="http://schemas.microsoft.com/office/drawing/2014/main" id="{DB024110-BA17-46DD-BA48-B3E21BAF21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4">
            <a:extLst>
              <a:ext uri="{FF2B5EF4-FFF2-40B4-BE49-F238E27FC236}">
                <a16:creationId xmlns:a16="http://schemas.microsoft.com/office/drawing/2014/main" id="{8714EBF8-67B0-4969-8276-B8E334E404C6}"/>
              </a:ext>
            </a:extLst>
          </p:cNvPr>
          <p:cNvSpPr>
            <a:spLocks noChangeArrowheads="1"/>
          </p:cNvSpPr>
          <p:nvPr/>
        </p:nvSpPr>
        <p:spPr bwMode="hidden">
          <a:xfrm>
            <a:off x="795338" y="2895600"/>
            <a:ext cx="304800" cy="990600"/>
          </a:xfrm>
          <a:prstGeom prst="rect">
            <a:avLst/>
          </a:prstGeom>
          <a:solidFill>
            <a:schemeClr val="accent2">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sp>
        <p:nvSpPr>
          <p:cNvPr id="4101"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4102" name="Rectangle 6"/>
          <p:cNvSpPr>
            <a:spLocks noGrp="1" noChangeArrowheads="1"/>
          </p:cNvSpPr>
          <p:nvPr>
            <p:ph type="subTitle" idx="1"/>
          </p:nvPr>
        </p:nvSpPr>
        <p:spPr>
          <a:xfrm>
            <a:off x="2038350" y="4351338"/>
            <a:ext cx="6400800" cy="1371600"/>
          </a:xfrm>
        </p:spPr>
        <p:txBody>
          <a:bodyPr/>
          <a:lstStyle>
            <a:lvl1pPr marL="0" indent="0">
              <a:buFont typeface="Wingdings" pitchFamily="2" charset="2"/>
              <a:buNone/>
              <a:defRPr/>
            </a:lvl1pPr>
          </a:lstStyle>
          <a:p>
            <a:r>
              <a:rPr lang="en-US"/>
              <a:t>Click to edit Master subtitle style</a:t>
            </a:r>
          </a:p>
        </p:txBody>
      </p:sp>
      <p:sp>
        <p:nvSpPr>
          <p:cNvPr id="7" name="Rectangle 7">
            <a:extLst>
              <a:ext uri="{FF2B5EF4-FFF2-40B4-BE49-F238E27FC236}">
                <a16:creationId xmlns:a16="http://schemas.microsoft.com/office/drawing/2014/main" id="{CBF3D2B6-8850-4968-8A95-CA1BC5FE710C}"/>
              </a:ext>
            </a:extLst>
          </p:cNvPr>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7231868B-C6B2-4085-AD4E-50BD3CE82948}"/>
              </a:ext>
            </a:extLst>
          </p:cNvPr>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09107935-6380-4E64-840C-2F34820CCCFB}"/>
              </a:ext>
            </a:extLst>
          </p:cNvPr>
          <p:cNvSpPr>
            <a:spLocks noGrp="1" noChangeArrowheads="1"/>
          </p:cNvSpPr>
          <p:nvPr>
            <p:ph type="sldNum" sz="quarter" idx="12"/>
          </p:nvPr>
        </p:nvSpPr>
        <p:spPr>
          <a:xfrm>
            <a:off x="6553200" y="6324600"/>
            <a:ext cx="1905000" cy="457200"/>
          </a:xfrm>
        </p:spPr>
        <p:txBody>
          <a:bodyPr/>
          <a:lstStyle>
            <a:lvl1pPr>
              <a:defRPr sz="1400"/>
            </a:lvl1pPr>
          </a:lstStyle>
          <a:p>
            <a:pPr>
              <a:defRPr/>
            </a:pPr>
            <a:fld id="{034B44BD-3D95-48E1-9E8E-4553B750666F}" type="slidenum">
              <a:rPr lang="en-US" altLang="en-US"/>
              <a:pPr>
                <a:defRPr/>
              </a:pPr>
              <a:t>‹#›</a:t>
            </a:fld>
            <a:endParaRPr lang="en-US" altLang="en-US"/>
          </a:p>
        </p:txBody>
      </p:sp>
    </p:spTree>
    <p:extLst>
      <p:ext uri="{BB962C8B-B14F-4D97-AF65-F5344CB8AC3E}">
        <p14:creationId xmlns:p14="http://schemas.microsoft.com/office/powerpoint/2010/main" val="3094477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263C6E99-EED3-4636-B5C7-D673881AFC3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BC3D3497-D016-43C0-A47F-92E7E4EEC4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7D5EA81C-ED19-483D-9D4F-DA9C945E5DF6}"/>
              </a:ext>
            </a:extLst>
          </p:cNvPr>
          <p:cNvSpPr>
            <a:spLocks noGrp="1" noChangeArrowheads="1"/>
          </p:cNvSpPr>
          <p:nvPr>
            <p:ph type="sldNum" sz="quarter" idx="12"/>
          </p:nvPr>
        </p:nvSpPr>
        <p:spPr>
          <a:ln/>
        </p:spPr>
        <p:txBody>
          <a:bodyPr/>
          <a:lstStyle>
            <a:lvl1pPr>
              <a:defRPr/>
            </a:lvl1pPr>
          </a:lstStyle>
          <a:p>
            <a:pPr>
              <a:defRPr/>
            </a:pPr>
            <a:fld id="{B3AD0944-93E0-4023-9CB7-0ECDF8D85003}" type="slidenum">
              <a:rPr lang="en-US" altLang="en-US"/>
              <a:pPr>
                <a:defRPr/>
              </a:pPr>
              <a:t>‹#›</a:t>
            </a:fld>
            <a:endParaRPr lang="en-US" altLang="en-US" sz="1400"/>
          </a:p>
        </p:txBody>
      </p:sp>
    </p:spTree>
    <p:extLst>
      <p:ext uri="{BB962C8B-B14F-4D97-AF65-F5344CB8AC3E}">
        <p14:creationId xmlns:p14="http://schemas.microsoft.com/office/powerpoint/2010/main" val="12167357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CA952A2-9F55-4ADC-A083-45B8BC98DE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0ACD08D7-C7CD-4D1D-ABEC-EBD737BB80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8E32B7F6-730A-45BD-B47A-E9CB1E9E84BE}"/>
              </a:ext>
            </a:extLst>
          </p:cNvPr>
          <p:cNvSpPr>
            <a:spLocks noGrp="1" noChangeArrowheads="1"/>
          </p:cNvSpPr>
          <p:nvPr>
            <p:ph type="sldNum" sz="quarter" idx="12"/>
          </p:nvPr>
        </p:nvSpPr>
        <p:spPr>
          <a:ln/>
        </p:spPr>
        <p:txBody>
          <a:bodyPr/>
          <a:lstStyle>
            <a:lvl1pPr>
              <a:defRPr/>
            </a:lvl1pPr>
          </a:lstStyle>
          <a:p>
            <a:pPr>
              <a:defRPr/>
            </a:pPr>
            <a:fld id="{B5D55ED9-6CF0-4B93-9C32-6579B1861715}" type="slidenum">
              <a:rPr lang="en-US" altLang="en-US"/>
              <a:pPr>
                <a:defRPr/>
              </a:pPr>
              <a:t>‹#›</a:t>
            </a:fld>
            <a:endParaRPr lang="en-US" altLang="en-US" sz="1400"/>
          </a:p>
        </p:txBody>
      </p:sp>
    </p:spTree>
    <p:extLst>
      <p:ext uri="{BB962C8B-B14F-4D97-AF65-F5344CB8AC3E}">
        <p14:creationId xmlns:p14="http://schemas.microsoft.com/office/powerpoint/2010/main" val="4413010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8916593B-B548-4974-B073-E6FC1F646C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17DC078C-24B6-45A1-964B-38E62C4E7F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5F962700-DF07-4B57-88EE-016A8145A96C}"/>
              </a:ext>
            </a:extLst>
          </p:cNvPr>
          <p:cNvSpPr>
            <a:spLocks noGrp="1" noChangeArrowheads="1"/>
          </p:cNvSpPr>
          <p:nvPr>
            <p:ph type="sldNum" sz="quarter" idx="12"/>
          </p:nvPr>
        </p:nvSpPr>
        <p:spPr>
          <a:ln/>
        </p:spPr>
        <p:txBody>
          <a:bodyPr/>
          <a:lstStyle>
            <a:lvl1pPr>
              <a:defRPr/>
            </a:lvl1pPr>
          </a:lstStyle>
          <a:p>
            <a:pPr>
              <a:defRPr/>
            </a:pPr>
            <a:fld id="{99ABC302-0FAB-452C-9010-3CB3A9E0B411}" type="slidenum">
              <a:rPr lang="en-US" altLang="en-US"/>
              <a:pPr>
                <a:defRPr/>
              </a:pPr>
              <a:t>‹#›</a:t>
            </a:fld>
            <a:endParaRPr lang="en-US" altLang="en-US" sz="1400"/>
          </a:p>
        </p:txBody>
      </p:sp>
    </p:spTree>
    <p:extLst>
      <p:ext uri="{BB962C8B-B14F-4D97-AF65-F5344CB8AC3E}">
        <p14:creationId xmlns:p14="http://schemas.microsoft.com/office/powerpoint/2010/main" val="378221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82214F8C-91CF-4AFC-9178-FC583082A58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AE646B50-CC23-4523-8097-7DE11DAC7D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1">
            <a:extLst>
              <a:ext uri="{FF2B5EF4-FFF2-40B4-BE49-F238E27FC236}">
                <a16:creationId xmlns:a16="http://schemas.microsoft.com/office/drawing/2014/main" id="{29217FE4-3D57-4AD8-A0D7-3AA8161E6A12}"/>
              </a:ext>
            </a:extLst>
          </p:cNvPr>
          <p:cNvSpPr>
            <a:spLocks noGrp="1" noChangeArrowheads="1"/>
          </p:cNvSpPr>
          <p:nvPr>
            <p:ph type="sldNum" sz="quarter" idx="12"/>
          </p:nvPr>
        </p:nvSpPr>
        <p:spPr>
          <a:ln/>
        </p:spPr>
        <p:txBody>
          <a:bodyPr/>
          <a:lstStyle>
            <a:lvl1pPr>
              <a:defRPr/>
            </a:lvl1pPr>
          </a:lstStyle>
          <a:p>
            <a:pPr>
              <a:defRPr/>
            </a:pPr>
            <a:fld id="{CF76AF38-D309-4EE2-B00B-40641D336539}" type="slidenum">
              <a:rPr lang="en-US" altLang="en-US"/>
              <a:pPr>
                <a:defRPr/>
              </a:pPr>
              <a:t>‹#›</a:t>
            </a:fld>
            <a:endParaRPr lang="en-US" altLang="en-US" sz="1400"/>
          </a:p>
        </p:txBody>
      </p:sp>
    </p:spTree>
    <p:extLst>
      <p:ext uri="{BB962C8B-B14F-4D97-AF65-F5344CB8AC3E}">
        <p14:creationId xmlns:p14="http://schemas.microsoft.com/office/powerpoint/2010/main" val="3481822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9617CFF9-A0AF-466D-B14C-044427BDA7D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C2768ECC-F1A0-4BF3-8BDF-E856CB4F0B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7A8FEFB5-DB2E-4C5C-B061-AD6F0B27D313}"/>
              </a:ext>
            </a:extLst>
          </p:cNvPr>
          <p:cNvSpPr>
            <a:spLocks noGrp="1" noChangeArrowheads="1"/>
          </p:cNvSpPr>
          <p:nvPr>
            <p:ph type="sldNum" sz="quarter" idx="12"/>
          </p:nvPr>
        </p:nvSpPr>
        <p:spPr>
          <a:ln/>
        </p:spPr>
        <p:txBody>
          <a:bodyPr/>
          <a:lstStyle>
            <a:lvl1pPr>
              <a:defRPr/>
            </a:lvl1pPr>
          </a:lstStyle>
          <a:p>
            <a:pPr>
              <a:defRPr/>
            </a:pPr>
            <a:fld id="{D0416894-EACA-481F-9B3B-9B20B1EAF1F7}" type="slidenum">
              <a:rPr lang="en-US" altLang="en-US"/>
              <a:pPr>
                <a:defRPr/>
              </a:pPr>
              <a:t>‹#›</a:t>
            </a:fld>
            <a:endParaRPr lang="en-US" altLang="en-US" sz="1400"/>
          </a:p>
        </p:txBody>
      </p:sp>
    </p:spTree>
    <p:extLst>
      <p:ext uri="{BB962C8B-B14F-4D97-AF65-F5344CB8AC3E}">
        <p14:creationId xmlns:p14="http://schemas.microsoft.com/office/powerpoint/2010/main" val="2622545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22CBA18D-3A4B-4DEB-AD41-F91E50372B2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257E695A-BF38-4D78-8F1A-9EA63A24E4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1">
            <a:extLst>
              <a:ext uri="{FF2B5EF4-FFF2-40B4-BE49-F238E27FC236}">
                <a16:creationId xmlns:a16="http://schemas.microsoft.com/office/drawing/2014/main" id="{0A3D3C63-645A-42AA-8989-470BA3C4E6FE}"/>
              </a:ext>
            </a:extLst>
          </p:cNvPr>
          <p:cNvSpPr>
            <a:spLocks noGrp="1" noChangeArrowheads="1"/>
          </p:cNvSpPr>
          <p:nvPr>
            <p:ph type="sldNum" sz="quarter" idx="12"/>
          </p:nvPr>
        </p:nvSpPr>
        <p:spPr>
          <a:ln/>
        </p:spPr>
        <p:txBody>
          <a:bodyPr/>
          <a:lstStyle>
            <a:lvl1pPr>
              <a:defRPr/>
            </a:lvl1pPr>
          </a:lstStyle>
          <a:p>
            <a:pPr>
              <a:defRPr/>
            </a:pPr>
            <a:fld id="{6D9C206D-F568-4A8B-8518-B0149F891FEA}" type="slidenum">
              <a:rPr lang="en-US" altLang="en-US"/>
              <a:pPr>
                <a:defRPr/>
              </a:pPr>
              <a:t>‹#›</a:t>
            </a:fld>
            <a:endParaRPr lang="en-US" altLang="en-US" sz="1400"/>
          </a:p>
        </p:txBody>
      </p:sp>
    </p:spTree>
    <p:extLst>
      <p:ext uri="{BB962C8B-B14F-4D97-AF65-F5344CB8AC3E}">
        <p14:creationId xmlns:p14="http://schemas.microsoft.com/office/powerpoint/2010/main" val="230897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C0A73D5-A14F-4325-97E3-762F37ACF1E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03A520E-2058-4F93-9052-0C8FA4B32B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1">
            <a:extLst>
              <a:ext uri="{FF2B5EF4-FFF2-40B4-BE49-F238E27FC236}">
                <a16:creationId xmlns:a16="http://schemas.microsoft.com/office/drawing/2014/main" id="{0FBBE265-64BB-412F-9C1F-53C79BE8FBF1}"/>
              </a:ext>
            </a:extLst>
          </p:cNvPr>
          <p:cNvSpPr>
            <a:spLocks noGrp="1" noChangeArrowheads="1"/>
          </p:cNvSpPr>
          <p:nvPr>
            <p:ph type="sldNum" sz="quarter" idx="12"/>
          </p:nvPr>
        </p:nvSpPr>
        <p:spPr>
          <a:ln/>
        </p:spPr>
        <p:txBody>
          <a:bodyPr/>
          <a:lstStyle>
            <a:lvl1pPr>
              <a:defRPr/>
            </a:lvl1pPr>
          </a:lstStyle>
          <a:p>
            <a:pPr>
              <a:defRPr/>
            </a:pPr>
            <a:fld id="{42D2E38A-4EBA-4F7D-AB00-AC89C0C8B600}" type="slidenum">
              <a:rPr lang="en-US" altLang="en-US"/>
              <a:pPr>
                <a:defRPr/>
              </a:pPr>
              <a:t>‹#›</a:t>
            </a:fld>
            <a:endParaRPr lang="en-US" altLang="en-US" sz="1400"/>
          </a:p>
        </p:txBody>
      </p:sp>
    </p:spTree>
    <p:extLst>
      <p:ext uri="{BB962C8B-B14F-4D97-AF65-F5344CB8AC3E}">
        <p14:creationId xmlns:p14="http://schemas.microsoft.com/office/powerpoint/2010/main" val="4168890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EEFA1B20-AE78-448B-97AC-9C75F8361D0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CDD57242-C4BF-4527-802B-3DF5F25E5A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1">
            <a:extLst>
              <a:ext uri="{FF2B5EF4-FFF2-40B4-BE49-F238E27FC236}">
                <a16:creationId xmlns:a16="http://schemas.microsoft.com/office/drawing/2014/main" id="{BF16E499-BF7D-45A7-8F24-5EA886259E1C}"/>
              </a:ext>
            </a:extLst>
          </p:cNvPr>
          <p:cNvSpPr>
            <a:spLocks noGrp="1" noChangeArrowheads="1"/>
          </p:cNvSpPr>
          <p:nvPr>
            <p:ph type="sldNum" sz="quarter" idx="12"/>
          </p:nvPr>
        </p:nvSpPr>
        <p:spPr>
          <a:ln/>
        </p:spPr>
        <p:txBody>
          <a:bodyPr/>
          <a:lstStyle>
            <a:lvl1pPr>
              <a:defRPr/>
            </a:lvl1pPr>
          </a:lstStyle>
          <a:p>
            <a:pPr>
              <a:defRPr/>
            </a:pPr>
            <a:fld id="{EFACA927-5929-4EFC-85D0-F7190548F89E}" type="slidenum">
              <a:rPr lang="en-US" altLang="en-US"/>
              <a:pPr>
                <a:defRPr/>
              </a:pPr>
              <a:t>‹#›</a:t>
            </a:fld>
            <a:endParaRPr lang="en-US" altLang="en-US" sz="1400"/>
          </a:p>
        </p:txBody>
      </p:sp>
    </p:spTree>
    <p:extLst>
      <p:ext uri="{BB962C8B-B14F-4D97-AF65-F5344CB8AC3E}">
        <p14:creationId xmlns:p14="http://schemas.microsoft.com/office/powerpoint/2010/main" val="3189596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B4F88E0C-4C81-414B-A35C-654F5104AA7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6613C7A4-F34C-4264-9A7A-21C437AFEA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7009553A-4025-40BF-952D-4766CD84A3FB}"/>
              </a:ext>
            </a:extLst>
          </p:cNvPr>
          <p:cNvSpPr>
            <a:spLocks noGrp="1" noChangeArrowheads="1"/>
          </p:cNvSpPr>
          <p:nvPr>
            <p:ph type="sldNum" sz="quarter" idx="12"/>
          </p:nvPr>
        </p:nvSpPr>
        <p:spPr>
          <a:ln/>
        </p:spPr>
        <p:txBody>
          <a:bodyPr/>
          <a:lstStyle>
            <a:lvl1pPr>
              <a:defRPr/>
            </a:lvl1pPr>
          </a:lstStyle>
          <a:p>
            <a:pPr>
              <a:defRPr/>
            </a:pPr>
            <a:fld id="{FEB4E219-78BA-4AFF-BDF9-AD580CB768E0}" type="slidenum">
              <a:rPr lang="en-US" altLang="en-US"/>
              <a:pPr>
                <a:defRPr/>
              </a:pPr>
              <a:t>‹#›</a:t>
            </a:fld>
            <a:endParaRPr lang="en-US" altLang="en-US" sz="1400"/>
          </a:p>
        </p:txBody>
      </p:sp>
    </p:spTree>
    <p:extLst>
      <p:ext uri="{BB962C8B-B14F-4D97-AF65-F5344CB8AC3E}">
        <p14:creationId xmlns:p14="http://schemas.microsoft.com/office/powerpoint/2010/main" val="3120014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560BD41D-D984-4AC7-B3C1-CF7AEFD8C2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2E5B2F16-6A51-4C7A-B4EB-C47A5E8E064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1">
            <a:extLst>
              <a:ext uri="{FF2B5EF4-FFF2-40B4-BE49-F238E27FC236}">
                <a16:creationId xmlns:a16="http://schemas.microsoft.com/office/drawing/2014/main" id="{D583670D-E397-4B43-9CC0-FCC261F3C8D0}"/>
              </a:ext>
            </a:extLst>
          </p:cNvPr>
          <p:cNvSpPr>
            <a:spLocks noGrp="1" noChangeArrowheads="1"/>
          </p:cNvSpPr>
          <p:nvPr>
            <p:ph type="sldNum" sz="quarter" idx="12"/>
          </p:nvPr>
        </p:nvSpPr>
        <p:spPr>
          <a:ln/>
        </p:spPr>
        <p:txBody>
          <a:bodyPr/>
          <a:lstStyle>
            <a:lvl1pPr>
              <a:defRPr/>
            </a:lvl1pPr>
          </a:lstStyle>
          <a:p>
            <a:pPr>
              <a:defRPr/>
            </a:pPr>
            <a:fld id="{1BF55BE5-1318-4DF1-A4AE-BDCA2A6C3BE8}" type="slidenum">
              <a:rPr lang="en-US" altLang="en-US"/>
              <a:pPr>
                <a:defRPr/>
              </a:pPr>
              <a:t>‹#›</a:t>
            </a:fld>
            <a:endParaRPr lang="en-US" altLang="en-US" sz="1400"/>
          </a:p>
        </p:txBody>
      </p:sp>
    </p:spTree>
    <p:extLst>
      <p:ext uri="{BB962C8B-B14F-4D97-AF65-F5344CB8AC3E}">
        <p14:creationId xmlns:p14="http://schemas.microsoft.com/office/powerpoint/2010/main" val="1483130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3592D2E-BE70-42BD-9B18-C1CD9509EB7E}"/>
              </a:ext>
            </a:extLst>
          </p:cNvPr>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sp>
        <p:nvSpPr>
          <p:cNvPr id="1027" name="Rectangle 3">
            <a:extLst>
              <a:ext uri="{FF2B5EF4-FFF2-40B4-BE49-F238E27FC236}">
                <a16:creationId xmlns:a16="http://schemas.microsoft.com/office/drawing/2014/main" id="{D125B92E-BB33-430F-B4D5-37F8F9C91E36}"/>
              </a:ext>
            </a:extLst>
          </p:cNvPr>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sp>
        <p:nvSpPr>
          <p:cNvPr id="1028" name="Rectangle 4" descr="Stationery">
            <a:extLst>
              <a:ext uri="{FF2B5EF4-FFF2-40B4-BE49-F238E27FC236}">
                <a16:creationId xmlns:a16="http://schemas.microsoft.com/office/drawing/2014/main" id="{B7D4D105-022F-484A-BB84-32764B999D7D}"/>
              </a:ext>
            </a:extLst>
          </p:cNvPr>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sp>
        <p:nvSpPr>
          <p:cNvPr id="1029" name="Rectangle 5" descr="Stationery">
            <a:extLst>
              <a:ext uri="{FF2B5EF4-FFF2-40B4-BE49-F238E27FC236}">
                <a16:creationId xmlns:a16="http://schemas.microsoft.com/office/drawing/2014/main" id="{37AE4EFC-FA74-443F-B1FA-C2BA7CCB72E3}"/>
              </a:ext>
            </a:extLst>
          </p:cNvPr>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sp>
        <p:nvSpPr>
          <p:cNvPr id="1030" name="Rectangle 6">
            <a:extLst>
              <a:ext uri="{FF2B5EF4-FFF2-40B4-BE49-F238E27FC236}">
                <a16:creationId xmlns:a16="http://schemas.microsoft.com/office/drawing/2014/main" id="{FBF08843-C3A7-4F2E-8B50-1DCA2F01C564}"/>
              </a:ext>
            </a:extLst>
          </p:cNvPr>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9" name="Rectangle 7">
            <a:extLst>
              <a:ext uri="{FF2B5EF4-FFF2-40B4-BE49-F238E27FC236}">
                <a16:creationId xmlns:a16="http://schemas.microsoft.com/office/drawing/2014/main" id="{A2CFBA5C-ECCF-4305-81C0-D2E82353719A}"/>
              </a:ext>
            </a:extLst>
          </p:cNvPr>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Times New Roman" charset="0"/>
              </a:defRPr>
            </a:lvl1pPr>
          </a:lstStyle>
          <a:p>
            <a:pPr>
              <a:defRPr/>
            </a:pPr>
            <a:endParaRPr lang="en-US"/>
          </a:p>
        </p:txBody>
      </p:sp>
      <p:sp>
        <p:nvSpPr>
          <p:cNvPr id="3080" name="Rectangle 8">
            <a:extLst>
              <a:ext uri="{FF2B5EF4-FFF2-40B4-BE49-F238E27FC236}">
                <a16:creationId xmlns:a16="http://schemas.microsoft.com/office/drawing/2014/main" id="{5E7119C9-9B88-42D2-9FAA-6AAFD799309C}"/>
              </a:ext>
            </a:extLst>
          </p:cNvPr>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Times New Roman" charset="0"/>
              </a:defRPr>
            </a:lvl1pPr>
          </a:lstStyle>
          <a:p>
            <a:pPr>
              <a:defRPr/>
            </a:pPr>
            <a:endParaRPr lang="en-US"/>
          </a:p>
        </p:txBody>
      </p:sp>
      <p:pic>
        <p:nvPicPr>
          <p:cNvPr id="1033" name="Picture 9" descr="C:\Wendy\anabnr2.GIF">
            <a:extLst>
              <a:ext uri="{FF2B5EF4-FFF2-40B4-BE49-F238E27FC236}">
                <a16:creationId xmlns:a16="http://schemas.microsoft.com/office/drawing/2014/main" id="{065FAFB0-C3B6-4E2D-BAAF-F744E477306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Rectangle 10">
            <a:extLst>
              <a:ext uri="{FF2B5EF4-FFF2-40B4-BE49-F238E27FC236}">
                <a16:creationId xmlns:a16="http://schemas.microsoft.com/office/drawing/2014/main" id="{15E802F2-15DF-433A-845E-E8787380BA15}"/>
              </a:ext>
            </a:extLst>
          </p:cNvPr>
          <p:cNvSpPr>
            <a:spLocks noChangeArrowheads="1"/>
          </p:cNvSpPr>
          <p:nvPr/>
        </p:nvSpPr>
        <p:spPr bwMode="auto">
          <a:xfrm>
            <a:off x="304800" y="457200"/>
            <a:ext cx="2514600" cy="304800"/>
          </a:xfrm>
          <a:prstGeom prst="rect">
            <a:avLst/>
          </a:prstGeom>
          <a:solidFill>
            <a:schemeClr val="accent2">
              <a:alpha val="50195"/>
            </a:schemeClr>
          </a:solidFill>
          <a:ln>
            <a:noFill/>
          </a:ln>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defRPr/>
            </a:pPr>
            <a:endParaRPr kumimoji="1" lang="en-US" altLang="en-US"/>
          </a:p>
        </p:txBody>
      </p:sp>
      <p:sp>
        <p:nvSpPr>
          <p:cNvPr id="3083" name="Rectangle 11">
            <a:extLst>
              <a:ext uri="{FF2B5EF4-FFF2-40B4-BE49-F238E27FC236}">
                <a16:creationId xmlns:a16="http://schemas.microsoft.com/office/drawing/2014/main" id="{CBD7282A-E513-4E09-BC8E-A1AD4009EAF3}"/>
              </a:ext>
            </a:extLst>
          </p:cNvPr>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chemeClr val="tx2"/>
                </a:solidFill>
              </a:defRPr>
            </a:lvl1pPr>
          </a:lstStyle>
          <a:p>
            <a:pPr>
              <a:defRPr/>
            </a:pPr>
            <a:fld id="{5E291812-9F7B-442C-B573-0446FBC878E2}" type="slidenum">
              <a:rPr lang="en-US" altLang="en-US"/>
              <a:pPr>
                <a:defRPr/>
              </a:pPr>
              <a:t>‹#›</a:t>
            </a:fld>
            <a:endParaRPr lang="en-US" altLang="en-US" sz="1400"/>
          </a:p>
        </p:txBody>
      </p:sp>
      <p:sp>
        <p:nvSpPr>
          <p:cNvPr id="1036" name="Rectangle 12">
            <a:extLst>
              <a:ext uri="{FF2B5EF4-FFF2-40B4-BE49-F238E27FC236}">
                <a16:creationId xmlns:a16="http://schemas.microsoft.com/office/drawing/2014/main" id="{D1F6BF2C-A0BA-4BE9-9989-40EBA728CB61}"/>
              </a:ext>
            </a:extLst>
          </p:cNvPr>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96"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charset="0"/>
        </a:defRPr>
      </a:lvl2pPr>
      <a:lvl3pPr algn="l" rtl="0" eaLnBrk="0" fontAlgn="base" hangingPunct="0">
        <a:spcBef>
          <a:spcPct val="0"/>
        </a:spcBef>
        <a:spcAft>
          <a:spcPct val="0"/>
        </a:spcAft>
        <a:defRPr sz="4400">
          <a:solidFill>
            <a:schemeClr val="tx2"/>
          </a:solidFill>
          <a:latin typeface="Times New Roman" charset="0"/>
        </a:defRPr>
      </a:lvl3pPr>
      <a:lvl4pPr algn="l" rtl="0" eaLnBrk="0" fontAlgn="base" hangingPunct="0">
        <a:spcBef>
          <a:spcPct val="0"/>
        </a:spcBef>
        <a:spcAft>
          <a:spcPct val="0"/>
        </a:spcAft>
        <a:defRPr sz="4400">
          <a:solidFill>
            <a:schemeClr val="tx2"/>
          </a:solidFill>
          <a:latin typeface="Times New Roman" charset="0"/>
        </a:defRPr>
      </a:lvl4pPr>
      <a:lvl5pPr algn="l" rtl="0" eaLnBrk="0" fontAlgn="base" hangingPunct="0">
        <a:spcBef>
          <a:spcPct val="0"/>
        </a:spcBef>
        <a:spcAft>
          <a:spcPct val="0"/>
        </a:spcAft>
        <a:defRPr sz="4400">
          <a:solidFill>
            <a:schemeClr val="tx2"/>
          </a:solidFill>
          <a:latin typeface="Times New Roman" charset="0"/>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457200" indent="-457200" algn="l" rtl="0" eaLnBrk="0" fontAlgn="base" hangingPunct="0">
        <a:spcBef>
          <a:spcPct val="20000"/>
        </a:spcBef>
        <a:spcAft>
          <a:spcPct val="0"/>
        </a:spcAft>
        <a:buClr>
          <a:srgbClr val="A50021"/>
        </a:buClr>
        <a:buSzPct val="75000"/>
        <a:buFont typeface="Wingdings" panose="05000000000000000000" pitchFamily="2" charset="2"/>
        <a:buChar char="n"/>
        <a:defRPr sz="3200">
          <a:solidFill>
            <a:schemeClr val="tx1"/>
          </a:solidFill>
          <a:latin typeface="+mn-lt"/>
          <a:ea typeface="+mn-ea"/>
          <a:cs typeface="+mn-cs"/>
        </a:defRPr>
      </a:lvl1pPr>
      <a:lvl2pPr marL="1027113" indent="-455613" algn="l" rtl="0" eaLnBrk="0" fontAlgn="base" hangingPunct="0">
        <a:spcBef>
          <a:spcPct val="20000"/>
        </a:spcBef>
        <a:spcAft>
          <a:spcPct val="0"/>
        </a:spcAft>
        <a:buClr>
          <a:schemeClr val="accent2"/>
        </a:buClr>
        <a:buSzPct val="75000"/>
        <a:buFont typeface="Wingdings" panose="05000000000000000000" pitchFamily="2" charset="2"/>
        <a:buChar char="n"/>
        <a:defRPr sz="2800">
          <a:solidFill>
            <a:schemeClr val="tx1"/>
          </a:solidFill>
          <a:latin typeface="+mn-lt"/>
        </a:defRPr>
      </a:lvl2pPr>
      <a:lvl3pPr marL="1370013" indent="-228600" algn="l" rtl="0" eaLnBrk="0" fontAlgn="base" hangingPunct="0">
        <a:spcBef>
          <a:spcPct val="20000"/>
        </a:spcBef>
        <a:spcAft>
          <a:spcPct val="0"/>
        </a:spcAft>
        <a:buClr>
          <a:srgbClr val="666699"/>
        </a:buClr>
        <a:buSzPct val="70000"/>
        <a:buFont typeface="Wingdings" panose="05000000000000000000" pitchFamily="2" charset="2"/>
        <a:buChar char="n"/>
        <a:defRPr sz="2400">
          <a:solidFill>
            <a:schemeClr val="tx1"/>
          </a:solidFill>
          <a:latin typeface="+mn-lt"/>
        </a:defRPr>
      </a:lvl3pPr>
      <a:lvl4pPr marL="1712913" indent="-228600" algn="l" rtl="0" eaLnBrk="0" fontAlgn="base" hangingPunct="0">
        <a:spcBef>
          <a:spcPct val="20000"/>
        </a:spcBef>
        <a:spcAft>
          <a:spcPct val="0"/>
        </a:spcAft>
        <a:buSzPct val="60000"/>
        <a:buFont typeface="Wingdings" panose="05000000000000000000"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55000"/>
        <a:buFont typeface="Wingdings" panose="05000000000000000000" pitchFamily="2" charset="2"/>
        <a:buChar char="n"/>
        <a:defRPr sz="2000">
          <a:solidFill>
            <a:schemeClr val="tx1"/>
          </a:solidFill>
          <a:latin typeface="+mn-lt"/>
        </a:defRPr>
      </a:lvl5pPr>
      <a:lvl6pPr marL="25146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6pPr>
      <a:lvl7pPr marL="29718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7pPr>
      <a:lvl8pPr marL="34290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8pPr>
      <a:lvl9pPr marL="3886200" indent="-228600" algn="l" rtl="0" fontAlgn="base">
        <a:spcBef>
          <a:spcPct val="20000"/>
        </a:spcBef>
        <a:spcAft>
          <a:spcPct val="0"/>
        </a:spcAft>
        <a:buClr>
          <a:schemeClr val="hlink"/>
        </a:buClr>
        <a:buSzPct val="55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C:\Documents and Settings\Owner\Desktop\David.png">
            <a:extLst>
              <a:ext uri="{FF2B5EF4-FFF2-40B4-BE49-F238E27FC236}">
                <a16:creationId xmlns:a16="http://schemas.microsoft.com/office/drawing/2014/main" id="{CF891472-FF75-4E44-AD1F-186DF34850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87613"/>
            <a:ext cx="4648200" cy="437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a:extLst>
              <a:ext uri="{FF2B5EF4-FFF2-40B4-BE49-F238E27FC236}">
                <a16:creationId xmlns:a16="http://schemas.microsoft.com/office/drawing/2014/main" id="{5ACADBF0-9688-419C-BBC6-7F59FC3D4C16}"/>
              </a:ext>
            </a:extLst>
          </p:cNvPr>
          <p:cNvSpPr>
            <a:spLocks noGrp="1" noChangeArrowheads="1"/>
          </p:cNvSpPr>
          <p:nvPr>
            <p:ph type="ctrTitle"/>
          </p:nvPr>
        </p:nvSpPr>
        <p:spPr>
          <a:xfrm>
            <a:off x="381000" y="457200"/>
            <a:ext cx="8534400" cy="1828800"/>
          </a:xfrm>
        </p:spPr>
        <p:txBody>
          <a:bodyPr/>
          <a:lstStyle/>
          <a:p>
            <a:pPr algn="ctr" eaLnBrk="1" hangingPunct="1"/>
            <a:r>
              <a:rPr lang="en-US" altLang="en-US" sz="5400" b="1"/>
              <a:t>David and Goliath:</a:t>
            </a:r>
            <a:br>
              <a:rPr lang="en-US" altLang="en-US" sz="5400" b="1"/>
            </a:br>
            <a:r>
              <a:rPr lang="en-US" altLang="en-US" sz="5400" b="1"/>
              <a:t>Another Look</a:t>
            </a:r>
          </a:p>
        </p:txBody>
      </p:sp>
      <p:sp>
        <p:nvSpPr>
          <p:cNvPr id="5124" name="Rectangle 3">
            <a:extLst>
              <a:ext uri="{FF2B5EF4-FFF2-40B4-BE49-F238E27FC236}">
                <a16:creationId xmlns:a16="http://schemas.microsoft.com/office/drawing/2014/main" id="{79E61F4A-3CC4-4443-839B-CAD9B50531C6}"/>
              </a:ext>
            </a:extLst>
          </p:cNvPr>
          <p:cNvSpPr>
            <a:spLocks noGrp="1" noChangeArrowheads="1"/>
          </p:cNvSpPr>
          <p:nvPr>
            <p:ph type="subTitle" idx="1"/>
          </p:nvPr>
        </p:nvSpPr>
        <p:spPr>
          <a:xfrm>
            <a:off x="5105400" y="5105400"/>
            <a:ext cx="3371850" cy="1066800"/>
          </a:xfrm>
        </p:spPr>
        <p:txBody>
          <a:bodyPr/>
          <a:lstStyle/>
          <a:p>
            <a:pPr algn="r" eaLnBrk="1" hangingPunct="1"/>
            <a:r>
              <a:rPr lang="en-US" altLang="en-US" sz="4400"/>
              <a:t>I Samuel 17</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70" name="Picture 4" descr="C:\Documents and Settings\Owner\Desktop\David 1.png">
            <a:extLst>
              <a:ext uri="{FF2B5EF4-FFF2-40B4-BE49-F238E27FC236}">
                <a16:creationId xmlns:a16="http://schemas.microsoft.com/office/drawing/2014/main" id="{0FF2C2AC-AE48-49B8-8E25-B055241217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232150"/>
            <a:ext cx="4800600"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a:extLst>
              <a:ext uri="{FF2B5EF4-FFF2-40B4-BE49-F238E27FC236}">
                <a16:creationId xmlns:a16="http://schemas.microsoft.com/office/drawing/2014/main" id="{B563B803-6D9A-4C1B-8E4E-C25233136471}"/>
              </a:ext>
            </a:extLst>
          </p:cNvPr>
          <p:cNvSpPr>
            <a:spLocks noGrp="1" noChangeArrowheads="1"/>
          </p:cNvSpPr>
          <p:nvPr>
            <p:ph type="title"/>
          </p:nvPr>
        </p:nvSpPr>
        <p:spPr>
          <a:xfrm>
            <a:off x="914400" y="1524000"/>
            <a:ext cx="7772400" cy="609600"/>
          </a:xfrm>
        </p:spPr>
        <p:txBody>
          <a:bodyPr/>
          <a:lstStyle/>
          <a:p>
            <a:pPr algn="ctr" eaLnBrk="1" hangingPunct="1"/>
            <a:r>
              <a:rPr lang="en-US" altLang="en-US"/>
              <a:t>Intro</a:t>
            </a:r>
            <a:endParaRPr lang="en-US" altLang="en-US" sz="4000"/>
          </a:p>
        </p:txBody>
      </p:sp>
      <p:sp>
        <p:nvSpPr>
          <p:cNvPr id="2" name="Rectangle 3">
            <a:extLst>
              <a:ext uri="{FF2B5EF4-FFF2-40B4-BE49-F238E27FC236}">
                <a16:creationId xmlns:a16="http://schemas.microsoft.com/office/drawing/2014/main" id="{2ED7914A-FAA0-41AE-AC9A-1E6D8DA58F90}"/>
              </a:ext>
            </a:extLst>
          </p:cNvPr>
          <p:cNvSpPr>
            <a:spLocks noGrp="1" noChangeArrowheads="1"/>
          </p:cNvSpPr>
          <p:nvPr>
            <p:ph type="body" idx="1"/>
          </p:nvPr>
        </p:nvSpPr>
        <p:spPr>
          <a:xfrm>
            <a:off x="1066800" y="2438400"/>
            <a:ext cx="7772400" cy="3778250"/>
          </a:xfrm>
        </p:spPr>
        <p:txBody>
          <a:bodyPr/>
          <a:lstStyle/>
          <a:p>
            <a:pPr eaLnBrk="1" hangingPunct="1"/>
            <a:r>
              <a:rPr lang="en-US" altLang="en-US" sz="2800"/>
              <a:t>Always study the Word itself and be prepared</a:t>
            </a:r>
            <a:endParaRPr lang="en-US" altLang="en-US"/>
          </a:p>
          <a:p>
            <a:pPr lvl="1" eaLnBrk="1" hangingPunct="1"/>
            <a:r>
              <a:rPr lang="en-US" altLang="en-US"/>
              <a:t>II Tim 2:15</a:t>
            </a:r>
          </a:p>
          <a:p>
            <a:pPr lvl="1" eaLnBrk="1" hangingPunct="1"/>
            <a:r>
              <a:rPr lang="en-US" altLang="en-US"/>
              <a:t>II Tim 3:16-17</a:t>
            </a:r>
          </a:p>
          <a:p>
            <a:pPr lvl="1" eaLnBrk="1" hangingPunct="1"/>
            <a:r>
              <a:rPr lang="en-US" altLang="en-US"/>
              <a:t>Act 17:10-12</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1A93C6AF-C585-4C48-B244-A4B32AABCFDF}"/>
              </a:ext>
            </a:extLst>
          </p:cNvPr>
          <p:cNvSpPr>
            <a:spLocks noGrp="1" noChangeArrowheads="1"/>
          </p:cNvSpPr>
          <p:nvPr>
            <p:ph type="title"/>
          </p:nvPr>
        </p:nvSpPr>
        <p:spPr>
          <a:xfrm>
            <a:off x="1066800" y="838200"/>
            <a:ext cx="7772400" cy="990600"/>
          </a:xfrm>
        </p:spPr>
        <p:txBody>
          <a:bodyPr/>
          <a:lstStyle/>
          <a:p>
            <a:pPr algn="ctr" eaLnBrk="1" hangingPunct="1"/>
            <a:r>
              <a:rPr lang="en-US" altLang="en-US"/>
              <a:t>I Samuel 17:8-10</a:t>
            </a:r>
          </a:p>
        </p:txBody>
      </p:sp>
      <p:sp>
        <p:nvSpPr>
          <p:cNvPr id="1027" name="Rectangle 3">
            <a:extLst>
              <a:ext uri="{FF2B5EF4-FFF2-40B4-BE49-F238E27FC236}">
                <a16:creationId xmlns:a16="http://schemas.microsoft.com/office/drawing/2014/main" id="{E9B0DCDF-0DCC-40E4-B6C4-1FC3F05DBBC0}"/>
              </a:ext>
            </a:extLst>
          </p:cNvPr>
          <p:cNvSpPr>
            <a:spLocks noGrp="1" noChangeArrowheads="1"/>
          </p:cNvSpPr>
          <p:nvPr>
            <p:ph type="body" idx="1"/>
          </p:nvPr>
        </p:nvSpPr>
        <p:spPr/>
        <p:txBody>
          <a:bodyPr/>
          <a:lstStyle/>
          <a:p>
            <a:pPr eaLnBrk="1" hangingPunct="1"/>
            <a:r>
              <a:rPr lang="en-US" altLang="en-US"/>
              <a:t>God’s people are not exempt from trials and tribulations</a:t>
            </a:r>
          </a:p>
          <a:p>
            <a:pPr lvl="1" eaLnBrk="1" hangingPunct="1"/>
            <a:r>
              <a:rPr lang="en-US" altLang="en-US"/>
              <a:t>Acts 20:18-20</a:t>
            </a:r>
          </a:p>
          <a:p>
            <a:pPr lvl="1" eaLnBrk="1" hangingPunct="1"/>
            <a:r>
              <a:rPr lang="en-US" altLang="en-US"/>
              <a:t>James 1:1-3</a:t>
            </a:r>
          </a:p>
          <a:p>
            <a:pPr lvl="1" eaLnBrk="1" hangingPunct="1"/>
            <a:r>
              <a:rPr lang="en-US" altLang="en-US"/>
              <a:t>II Cor. 11:24-26</a:t>
            </a:r>
          </a:p>
          <a:p>
            <a:pPr lvl="1" eaLnBrk="1" hangingPunct="1"/>
            <a:r>
              <a:rPr lang="en-US" altLang="en-US"/>
              <a:t>I Pet. 1:6-7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2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02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bldLvl="5"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42" name="Picture 4" descr="C:\Documents and Settings\Owner\Desktop\David 2.png">
            <a:extLst>
              <a:ext uri="{FF2B5EF4-FFF2-40B4-BE49-F238E27FC236}">
                <a16:creationId xmlns:a16="http://schemas.microsoft.com/office/drawing/2014/main" id="{7D4460EC-BBA3-469D-94B3-481BF6F760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124200"/>
            <a:ext cx="31305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B2FD4DF6-C371-4A67-9FE9-70AAA3895A53}"/>
              </a:ext>
            </a:extLst>
          </p:cNvPr>
          <p:cNvSpPr>
            <a:spLocks noGrp="1" noChangeArrowheads="1"/>
          </p:cNvSpPr>
          <p:nvPr>
            <p:ph type="title"/>
          </p:nvPr>
        </p:nvSpPr>
        <p:spPr/>
        <p:txBody>
          <a:bodyPr/>
          <a:lstStyle/>
          <a:p>
            <a:pPr algn="ctr" eaLnBrk="1" hangingPunct="1"/>
            <a:r>
              <a:rPr lang="en-US" altLang="en-US"/>
              <a:t>I Samuel 17:4-10</a:t>
            </a:r>
          </a:p>
        </p:txBody>
      </p:sp>
      <p:sp>
        <p:nvSpPr>
          <p:cNvPr id="2" name="Rectangle 3">
            <a:extLst>
              <a:ext uri="{FF2B5EF4-FFF2-40B4-BE49-F238E27FC236}">
                <a16:creationId xmlns:a16="http://schemas.microsoft.com/office/drawing/2014/main" id="{FB34E8DD-D032-4CD4-95F6-1C52E5EE446E}"/>
              </a:ext>
            </a:extLst>
          </p:cNvPr>
          <p:cNvSpPr>
            <a:spLocks noGrp="1" noChangeArrowheads="1"/>
          </p:cNvSpPr>
          <p:nvPr>
            <p:ph type="body" idx="1"/>
          </p:nvPr>
        </p:nvSpPr>
        <p:spPr>
          <a:xfrm>
            <a:off x="1066800" y="1981200"/>
            <a:ext cx="7772400" cy="4235450"/>
          </a:xfrm>
        </p:spPr>
        <p:txBody>
          <a:bodyPr/>
          <a:lstStyle/>
          <a:p>
            <a:pPr eaLnBrk="1" hangingPunct="1"/>
            <a:r>
              <a:rPr lang="en-US" altLang="en-US"/>
              <a:t>Our Challenge may be great in size</a:t>
            </a:r>
          </a:p>
          <a:p>
            <a:pPr lvl="1" eaLnBrk="1" hangingPunct="1"/>
            <a:r>
              <a:rPr lang="en-US" altLang="en-US"/>
              <a:t>Marriage, divorce &amp; re-marriage</a:t>
            </a:r>
          </a:p>
          <a:p>
            <a:pPr lvl="1" eaLnBrk="1" hangingPunct="1"/>
            <a:r>
              <a:rPr lang="en-US" altLang="en-US"/>
              <a:t>Homosexuality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bldLvl="5" autoUpdateAnimBg="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266" name="Picture 2" descr="C:\Documents and Settings\Owner\Desktop\David 2.png">
            <a:extLst>
              <a:ext uri="{FF2B5EF4-FFF2-40B4-BE49-F238E27FC236}">
                <a16:creationId xmlns:a16="http://schemas.microsoft.com/office/drawing/2014/main" id="{F1B8034E-B041-4C7B-B46A-7D8E7B81CA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1763" y="4038600"/>
            <a:ext cx="2363787"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36F6CB23-564D-4DFD-89BF-E9222BBF384F}"/>
              </a:ext>
            </a:extLst>
          </p:cNvPr>
          <p:cNvSpPr>
            <a:spLocks noGrp="1" noChangeArrowheads="1"/>
          </p:cNvSpPr>
          <p:nvPr>
            <p:ph type="title"/>
          </p:nvPr>
        </p:nvSpPr>
        <p:spPr/>
        <p:txBody>
          <a:bodyPr/>
          <a:lstStyle/>
          <a:p>
            <a:pPr algn="ctr" eaLnBrk="1" hangingPunct="1"/>
            <a:r>
              <a:rPr lang="en-US" altLang="en-US"/>
              <a:t>I Samuel 17:4,23</a:t>
            </a:r>
          </a:p>
        </p:txBody>
      </p:sp>
      <p:sp>
        <p:nvSpPr>
          <p:cNvPr id="14340" name="Rectangle 4">
            <a:extLst>
              <a:ext uri="{FF2B5EF4-FFF2-40B4-BE49-F238E27FC236}">
                <a16:creationId xmlns:a16="http://schemas.microsoft.com/office/drawing/2014/main" id="{93805503-C57C-4D12-96D2-5B4FF577632E}"/>
              </a:ext>
            </a:extLst>
          </p:cNvPr>
          <p:cNvSpPr>
            <a:spLocks noGrp="1" noChangeArrowheads="1"/>
          </p:cNvSpPr>
          <p:nvPr>
            <p:ph type="body" idx="1"/>
          </p:nvPr>
        </p:nvSpPr>
        <p:spPr>
          <a:xfrm>
            <a:off x="1066800" y="1981200"/>
            <a:ext cx="7772400" cy="4235450"/>
          </a:xfrm>
        </p:spPr>
        <p:txBody>
          <a:bodyPr/>
          <a:lstStyle/>
          <a:p>
            <a:pPr eaLnBrk="1" hangingPunct="1"/>
            <a:r>
              <a:rPr lang="en-US" altLang="en-US"/>
              <a:t>Our challengers May be “the best” in their field</a:t>
            </a:r>
          </a:p>
          <a:p>
            <a:pPr lvl="1" eaLnBrk="1" hangingPunct="1"/>
            <a:r>
              <a:rPr lang="en-US" altLang="en-US"/>
              <a:t>Goliath is described as a “Champion” </a:t>
            </a:r>
          </a:p>
          <a:p>
            <a:pPr lvl="1" eaLnBrk="1" hangingPunct="1"/>
            <a:r>
              <a:rPr lang="en-US" altLang="en-US"/>
              <a:t>The world will send their most educated or most influential people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4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4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3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bldLvl="5" autoUpdateAnimBg="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4D0E9D0-7F55-46EA-9D14-4518621B0713}"/>
              </a:ext>
            </a:extLst>
          </p:cNvPr>
          <p:cNvSpPr>
            <a:spLocks noGrp="1" noChangeArrowheads="1"/>
          </p:cNvSpPr>
          <p:nvPr>
            <p:ph type="title"/>
          </p:nvPr>
        </p:nvSpPr>
        <p:spPr/>
        <p:txBody>
          <a:bodyPr/>
          <a:lstStyle/>
          <a:p>
            <a:pPr algn="ctr" eaLnBrk="1" hangingPunct="1"/>
            <a:r>
              <a:rPr lang="en-US" altLang="en-US"/>
              <a:t>I Samuel 17:16</a:t>
            </a:r>
          </a:p>
        </p:txBody>
      </p:sp>
      <p:sp>
        <p:nvSpPr>
          <p:cNvPr id="7171" name="Rectangle 3">
            <a:extLst>
              <a:ext uri="{FF2B5EF4-FFF2-40B4-BE49-F238E27FC236}">
                <a16:creationId xmlns:a16="http://schemas.microsoft.com/office/drawing/2014/main" id="{4AC78E5B-31F1-4E28-8E88-9B8628B49055}"/>
              </a:ext>
            </a:extLst>
          </p:cNvPr>
          <p:cNvSpPr>
            <a:spLocks noGrp="1" noChangeArrowheads="1"/>
          </p:cNvSpPr>
          <p:nvPr>
            <p:ph type="body" idx="1"/>
          </p:nvPr>
        </p:nvSpPr>
        <p:spPr/>
        <p:txBody>
          <a:bodyPr/>
          <a:lstStyle/>
          <a:p>
            <a:pPr eaLnBrk="1" hangingPunct="1"/>
            <a:r>
              <a:rPr lang="en-US" altLang="en-US"/>
              <a:t>Ignoring a difficult situation will not make it go away</a:t>
            </a:r>
          </a:p>
          <a:p>
            <a:pPr lvl="1" eaLnBrk="1" hangingPunct="1"/>
            <a:r>
              <a:rPr lang="en-US" altLang="en-US"/>
              <a:t>Stand for truth &amp; against sin / false teaching</a:t>
            </a:r>
          </a:p>
          <a:p>
            <a:pPr lvl="1" eaLnBrk="1" hangingPunct="1"/>
            <a:r>
              <a:rPr lang="en-US" altLang="en-US"/>
              <a:t>Matt 28:18-20</a:t>
            </a:r>
          </a:p>
          <a:p>
            <a:pPr lvl="1" eaLnBrk="1" hangingPunct="1"/>
            <a:r>
              <a:rPr lang="en-US" altLang="en-US"/>
              <a:t>Acts 20:28-30</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bldLvl="5"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03E8BA7C-9A19-46D7-950C-FC644D51FAF8}"/>
              </a:ext>
            </a:extLst>
          </p:cNvPr>
          <p:cNvSpPr>
            <a:spLocks noGrp="1" noChangeArrowheads="1"/>
          </p:cNvSpPr>
          <p:nvPr>
            <p:ph type="title"/>
          </p:nvPr>
        </p:nvSpPr>
        <p:spPr/>
        <p:txBody>
          <a:bodyPr/>
          <a:lstStyle/>
          <a:p>
            <a:pPr algn="ctr" eaLnBrk="1" hangingPunct="1"/>
            <a:r>
              <a:rPr lang="en-US" altLang="en-US"/>
              <a:t>I Samuel 17:14, 32-51</a:t>
            </a:r>
          </a:p>
        </p:txBody>
      </p:sp>
      <p:sp>
        <p:nvSpPr>
          <p:cNvPr id="8195" name="Rectangle 3">
            <a:extLst>
              <a:ext uri="{FF2B5EF4-FFF2-40B4-BE49-F238E27FC236}">
                <a16:creationId xmlns:a16="http://schemas.microsoft.com/office/drawing/2014/main" id="{081E3C63-198F-4AFF-A6FD-47A54A429661}"/>
              </a:ext>
            </a:extLst>
          </p:cNvPr>
          <p:cNvSpPr>
            <a:spLocks noGrp="1" noChangeArrowheads="1"/>
          </p:cNvSpPr>
          <p:nvPr>
            <p:ph type="body" idx="1"/>
          </p:nvPr>
        </p:nvSpPr>
        <p:spPr/>
        <p:txBody>
          <a:bodyPr/>
          <a:lstStyle/>
          <a:p>
            <a:pPr eaLnBrk="1" hangingPunct="1"/>
            <a:r>
              <a:rPr lang="en-US" altLang="en-US"/>
              <a:t>With God we can overcome evil</a:t>
            </a:r>
          </a:p>
          <a:p>
            <a:pPr eaLnBrk="1" hangingPunct="1"/>
            <a:r>
              <a:rPr lang="en-US" altLang="en-US"/>
              <a:t>No special skills required</a:t>
            </a:r>
          </a:p>
          <a:p>
            <a:pPr eaLnBrk="1" hangingPunct="1"/>
            <a:r>
              <a:rPr lang="en-US" altLang="en-US"/>
              <a:t>We don’t need man’s methods</a:t>
            </a:r>
          </a:p>
          <a:p>
            <a:pPr lvl="1" eaLnBrk="1" hangingPunct="1"/>
            <a:r>
              <a:rPr lang="en-US" altLang="en-US"/>
              <a:t>Prov 3:5-6</a:t>
            </a:r>
          </a:p>
          <a:p>
            <a:pPr lvl="1" eaLnBrk="1" hangingPunct="1"/>
            <a:r>
              <a:rPr lang="en-US" altLang="en-US"/>
              <a:t>Phil 4:13</a:t>
            </a:r>
          </a:p>
          <a:p>
            <a:pPr lvl="1" eaLnBrk="1" hangingPunct="1"/>
            <a:r>
              <a:rPr lang="en-US" altLang="en-US"/>
              <a:t>Eph 6:10-18</a:t>
            </a:r>
          </a:p>
        </p:txBody>
      </p:sp>
      <p:pic>
        <p:nvPicPr>
          <p:cNvPr id="14340" name="Picture 4" descr="C:\Documents and Settings\Owner\Desktop\David 3.png">
            <a:extLst>
              <a:ext uri="{FF2B5EF4-FFF2-40B4-BE49-F238E27FC236}">
                <a16:creationId xmlns:a16="http://schemas.microsoft.com/office/drawing/2014/main" id="{FDCFF645-5316-49F0-B85E-4F20EF1F7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889375"/>
            <a:ext cx="3252788"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1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819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bldLvl="5" autoUpdateAnimBg="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4" descr="C:\Documents and Settings\Owner\Desktop\David 4.png">
            <a:extLst>
              <a:ext uri="{FF2B5EF4-FFF2-40B4-BE49-F238E27FC236}">
                <a16:creationId xmlns:a16="http://schemas.microsoft.com/office/drawing/2014/main" id="{B93B7ABA-5E08-41AD-BBBB-742C263B29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5204"/>
          <a:stretch>
            <a:fillRect/>
          </a:stretch>
        </p:blipFill>
        <p:spPr bwMode="auto">
          <a:xfrm>
            <a:off x="3124200" y="4343400"/>
            <a:ext cx="3581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a:extLst>
              <a:ext uri="{FF2B5EF4-FFF2-40B4-BE49-F238E27FC236}">
                <a16:creationId xmlns:a16="http://schemas.microsoft.com/office/drawing/2014/main" id="{58FA80F7-79B6-4D13-B975-3F54A803398E}"/>
              </a:ext>
            </a:extLst>
          </p:cNvPr>
          <p:cNvSpPr>
            <a:spLocks noGrp="1" noChangeArrowheads="1"/>
          </p:cNvSpPr>
          <p:nvPr>
            <p:ph type="title"/>
          </p:nvPr>
        </p:nvSpPr>
        <p:spPr/>
        <p:txBody>
          <a:bodyPr/>
          <a:lstStyle/>
          <a:p>
            <a:pPr algn="ctr" eaLnBrk="1" hangingPunct="1"/>
            <a:r>
              <a:rPr lang="en-US" altLang="en-US"/>
              <a:t>Conclusion</a:t>
            </a:r>
          </a:p>
        </p:txBody>
      </p:sp>
      <p:sp>
        <p:nvSpPr>
          <p:cNvPr id="9219" name="Rectangle 3">
            <a:extLst>
              <a:ext uri="{FF2B5EF4-FFF2-40B4-BE49-F238E27FC236}">
                <a16:creationId xmlns:a16="http://schemas.microsoft.com/office/drawing/2014/main" id="{C0F22BBD-85C5-4845-84BD-3A66866EE7EC}"/>
              </a:ext>
            </a:extLst>
          </p:cNvPr>
          <p:cNvSpPr>
            <a:spLocks noGrp="1" noChangeArrowheads="1"/>
          </p:cNvSpPr>
          <p:nvPr>
            <p:ph type="body" idx="1"/>
          </p:nvPr>
        </p:nvSpPr>
        <p:spPr/>
        <p:txBody>
          <a:bodyPr/>
          <a:lstStyle/>
          <a:p>
            <a:pPr eaLnBrk="1" hangingPunct="1"/>
            <a:r>
              <a:rPr lang="en-US" altLang="en-US"/>
              <a:t>We can all understand God’s word</a:t>
            </a:r>
          </a:p>
          <a:p>
            <a:pPr eaLnBrk="1" hangingPunct="1"/>
            <a:r>
              <a:rPr lang="en-US" altLang="en-US"/>
              <a:t>With study we can speak boldly </a:t>
            </a:r>
          </a:p>
          <a:p>
            <a:pPr eaLnBrk="1" hangingPunct="1"/>
            <a:r>
              <a:rPr lang="en-US" altLang="en-US"/>
              <a:t>How can the Word of the Lord be familiar to us if we don’t spend time studying?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2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2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2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bldLvl="5" autoUpdateAnimBg="0"/>
    </p:bldLst>
  </p:timing>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Designs\Nature.pot</Template>
  <TotalTime>466</TotalTime>
  <Words>550</Words>
  <Application>Microsoft Office PowerPoint</Application>
  <PresentationFormat>On-screen Show (4:3)</PresentationFormat>
  <Paragraphs>59</Paragraphs>
  <Slides>8</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Times New Roman</vt:lpstr>
      <vt:lpstr>Arial</vt:lpstr>
      <vt:lpstr>Wingdings</vt:lpstr>
      <vt:lpstr>Calibri</vt:lpstr>
      <vt:lpstr>Symbol</vt:lpstr>
      <vt:lpstr>Courier New</vt:lpstr>
      <vt:lpstr>Nature</vt:lpstr>
      <vt:lpstr>David and Goliath: Another Look</vt:lpstr>
      <vt:lpstr>Intro</vt:lpstr>
      <vt:lpstr>I Samuel 17:8-10</vt:lpstr>
      <vt:lpstr>I Samuel 17:4-10</vt:lpstr>
      <vt:lpstr>I Samuel 17:4,23</vt:lpstr>
      <vt:lpstr>I Samuel 17:16</vt:lpstr>
      <vt:lpstr>I Samuel 17:14, 32-51</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David and Goliath: Another Look</dc:title>
  <dc:creator>Miller</dc:creator>
  <cp:lastModifiedBy>Rob Miller</cp:lastModifiedBy>
  <cp:revision>15</cp:revision>
  <dcterms:created xsi:type="dcterms:W3CDTF">2010-08-17T21:00:14Z</dcterms:created>
  <dcterms:modified xsi:type="dcterms:W3CDTF">2020-10-28T19:04:15Z</dcterms:modified>
</cp:coreProperties>
</file>