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B08AAB-B23A-40D8-BF58-A748DD476FD7}" v="26" dt="2020-04-29T01:20:23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403CA-4A34-4727-9BF6-69B23EAD4A21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39771A-2C3C-446E-BD0A-4169054C0852}">
      <dgm:prSet custT="1"/>
      <dgm:spPr/>
      <dgm:t>
        <a:bodyPr/>
        <a:lstStyle/>
        <a:p>
          <a:r>
            <a:rPr lang="en-US" sz="1800" dirty="0"/>
            <a:t>2 Sam 23:9-10 "</a:t>
          </a:r>
          <a:r>
            <a:rPr lang="en-US" sz="1800" baseline="30000" dirty="0"/>
            <a:t>9 </a:t>
          </a:r>
          <a:r>
            <a:rPr lang="en-US" sz="1800" dirty="0"/>
            <a:t>And after him </a:t>
          </a:r>
          <a:r>
            <a:rPr lang="en-US" sz="1800" i="1" dirty="0"/>
            <a:t>was</a:t>
          </a:r>
          <a:r>
            <a:rPr lang="en-US" sz="1800" dirty="0"/>
            <a:t> Eleazar the son of Dodo, the </a:t>
          </a:r>
          <a:r>
            <a:rPr lang="en-US" sz="1800" dirty="0" err="1"/>
            <a:t>Ahohite</a:t>
          </a:r>
          <a:r>
            <a:rPr lang="en-US" sz="1800" dirty="0"/>
            <a:t>, </a:t>
          </a:r>
          <a:r>
            <a:rPr lang="en-US" sz="1800" i="1" dirty="0"/>
            <a:t>one</a:t>
          </a:r>
          <a:r>
            <a:rPr lang="en-US" sz="1800" dirty="0"/>
            <a:t> of the three mighty men with David when they defied the Philistines </a:t>
          </a:r>
          <a:r>
            <a:rPr lang="en-US" sz="1800" i="1" dirty="0"/>
            <a:t>who</a:t>
          </a:r>
          <a:r>
            <a:rPr lang="en-US" sz="1800" dirty="0"/>
            <a:t> were gathered there for battle, and the men of Israel had retreated. </a:t>
          </a:r>
          <a:r>
            <a:rPr lang="en-US" sz="1800" baseline="30000" dirty="0"/>
            <a:t>10 </a:t>
          </a:r>
          <a:r>
            <a:rPr lang="en-US" sz="1800" dirty="0"/>
            <a:t>He arose and attacked the Philistines until his hand was weary, and his hand stuck to the sword. The Lord brought about a great victory that day; and the people returned after him only to plunder.</a:t>
          </a:r>
        </a:p>
      </dgm:t>
    </dgm:pt>
    <dgm:pt modelId="{376F4E56-107B-4CE0-BAB2-0EFD17FB9B0B}" type="parTrans" cxnId="{139A4FC1-3EF3-4308-81A0-0AEFC835C000}">
      <dgm:prSet/>
      <dgm:spPr/>
      <dgm:t>
        <a:bodyPr/>
        <a:lstStyle/>
        <a:p>
          <a:endParaRPr lang="en-US"/>
        </a:p>
      </dgm:t>
    </dgm:pt>
    <dgm:pt modelId="{55B19EB0-7E40-4250-B827-FF7753A71E27}" type="sibTrans" cxnId="{139A4FC1-3EF3-4308-81A0-0AEFC835C000}">
      <dgm:prSet/>
      <dgm:spPr/>
      <dgm:t>
        <a:bodyPr/>
        <a:lstStyle/>
        <a:p>
          <a:endParaRPr lang="en-US"/>
        </a:p>
      </dgm:t>
    </dgm:pt>
    <dgm:pt modelId="{B4639FCC-932F-4D23-AD27-0A7DDE7C37DD}">
      <dgm:prSet custT="1"/>
      <dgm:spPr/>
      <dgm:t>
        <a:bodyPr/>
        <a:lstStyle/>
        <a:p>
          <a:r>
            <a:rPr lang="en-US" sz="1800" dirty="0"/>
            <a:t>1 Chron 11:12-13 “</a:t>
          </a:r>
          <a:r>
            <a:rPr lang="en-US" sz="1800" baseline="30000" dirty="0"/>
            <a:t>12 </a:t>
          </a:r>
          <a:r>
            <a:rPr lang="en-US" sz="1800" dirty="0"/>
            <a:t>After him </a:t>
          </a:r>
          <a:r>
            <a:rPr lang="en-US" sz="1800" i="1" dirty="0"/>
            <a:t>was</a:t>
          </a:r>
          <a:r>
            <a:rPr lang="en-US" sz="1800" dirty="0"/>
            <a:t> Eleazar the son of Dodo, the </a:t>
          </a:r>
          <a:r>
            <a:rPr lang="en-US" sz="1800" dirty="0" err="1"/>
            <a:t>Ahohite</a:t>
          </a:r>
          <a:r>
            <a:rPr lang="en-US" sz="1800" dirty="0"/>
            <a:t>, who </a:t>
          </a:r>
          <a:r>
            <a:rPr lang="en-US" sz="1800" i="1" dirty="0"/>
            <a:t>was one</a:t>
          </a:r>
          <a:r>
            <a:rPr lang="en-US" sz="1800" dirty="0"/>
            <a:t> of the three mighty men. </a:t>
          </a:r>
          <a:r>
            <a:rPr lang="en-US" sz="1800" baseline="30000" dirty="0"/>
            <a:t>13 </a:t>
          </a:r>
          <a:r>
            <a:rPr lang="en-US" sz="1800" dirty="0"/>
            <a:t>He was with David at </a:t>
          </a:r>
          <a:r>
            <a:rPr lang="en-US" sz="1800" dirty="0" err="1"/>
            <a:t>Pasdammim</a:t>
          </a:r>
          <a:r>
            <a:rPr lang="en-US" sz="1800" dirty="0"/>
            <a:t>. Now there the Philistines were gathered for battle, and there was a piece of ground full of barley. So the people fled from the Philistines.”</a:t>
          </a:r>
        </a:p>
      </dgm:t>
    </dgm:pt>
    <dgm:pt modelId="{4D9F0D76-EC77-48F8-BC2D-43AA014C703B}" type="parTrans" cxnId="{9D8A2430-944B-40C8-B78A-A940E9743D91}">
      <dgm:prSet/>
      <dgm:spPr/>
      <dgm:t>
        <a:bodyPr/>
        <a:lstStyle/>
        <a:p>
          <a:endParaRPr lang="en-US"/>
        </a:p>
      </dgm:t>
    </dgm:pt>
    <dgm:pt modelId="{3C47FC07-B916-4C8F-B6A1-3C44227FD94F}" type="sibTrans" cxnId="{9D8A2430-944B-40C8-B78A-A940E9743D91}">
      <dgm:prSet/>
      <dgm:spPr/>
      <dgm:t>
        <a:bodyPr/>
        <a:lstStyle/>
        <a:p>
          <a:endParaRPr lang="en-US"/>
        </a:p>
      </dgm:t>
    </dgm:pt>
    <dgm:pt modelId="{9B5E96BC-D2F6-4147-A333-0E2DB98D14FC}" type="pres">
      <dgm:prSet presAssocID="{05E403CA-4A34-4727-9BF6-69B23EAD4A21}" presName="linear" presStyleCnt="0">
        <dgm:presLayoutVars>
          <dgm:animLvl val="lvl"/>
          <dgm:resizeHandles val="exact"/>
        </dgm:presLayoutVars>
      </dgm:prSet>
      <dgm:spPr/>
    </dgm:pt>
    <dgm:pt modelId="{702BFEF1-DF0A-4065-AC41-BEA8DAA84069}" type="pres">
      <dgm:prSet presAssocID="{4A39771A-2C3C-446E-BD0A-4169054C085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533B275-E731-4BAA-B366-F0AACEB3AE14}" type="pres">
      <dgm:prSet presAssocID="{55B19EB0-7E40-4250-B827-FF7753A71E27}" presName="spacer" presStyleCnt="0"/>
      <dgm:spPr/>
    </dgm:pt>
    <dgm:pt modelId="{22BB2D86-BFB5-4F2A-8DB4-BC0861CF35C1}" type="pres">
      <dgm:prSet presAssocID="{B4639FCC-932F-4D23-AD27-0A7DDE7C37D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D8A2430-944B-40C8-B78A-A940E9743D91}" srcId="{05E403CA-4A34-4727-9BF6-69B23EAD4A21}" destId="{B4639FCC-932F-4D23-AD27-0A7DDE7C37DD}" srcOrd="1" destOrd="0" parTransId="{4D9F0D76-EC77-48F8-BC2D-43AA014C703B}" sibTransId="{3C47FC07-B916-4C8F-B6A1-3C44227FD94F}"/>
    <dgm:cxn modelId="{9BAE055B-5E3E-4D39-A0D0-529397D8D87C}" type="presOf" srcId="{05E403CA-4A34-4727-9BF6-69B23EAD4A21}" destId="{9B5E96BC-D2F6-4147-A333-0E2DB98D14FC}" srcOrd="0" destOrd="0" presId="urn:microsoft.com/office/officeart/2005/8/layout/vList2"/>
    <dgm:cxn modelId="{BF95B4A4-1B6E-4F3F-9058-DA76677C0476}" type="presOf" srcId="{B4639FCC-932F-4D23-AD27-0A7DDE7C37DD}" destId="{22BB2D86-BFB5-4F2A-8DB4-BC0861CF35C1}" srcOrd="0" destOrd="0" presId="urn:microsoft.com/office/officeart/2005/8/layout/vList2"/>
    <dgm:cxn modelId="{139A4FC1-3EF3-4308-81A0-0AEFC835C000}" srcId="{05E403CA-4A34-4727-9BF6-69B23EAD4A21}" destId="{4A39771A-2C3C-446E-BD0A-4169054C0852}" srcOrd="0" destOrd="0" parTransId="{376F4E56-107B-4CE0-BAB2-0EFD17FB9B0B}" sibTransId="{55B19EB0-7E40-4250-B827-FF7753A71E27}"/>
    <dgm:cxn modelId="{CF017EEA-7C36-4E7F-A8A1-678712D7AD2D}" type="presOf" srcId="{4A39771A-2C3C-446E-BD0A-4169054C0852}" destId="{702BFEF1-DF0A-4065-AC41-BEA8DAA84069}" srcOrd="0" destOrd="0" presId="urn:microsoft.com/office/officeart/2005/8/layout/vList2"/>
    <dgm:cxn modelId="{3DD5C92F-D025-430E-9EF4-32F5E026986E}" type="presParOf" srcId="{9B5E96BC-D2F6-4147-A333-0E2DB98D14FC}" destId="{702BFEF1-DF0A-4065-AC41-BEA8DAA84069}" srcOrd="0" destOrd="0" presId="urn:microsoft.com/office/officeart/2005/8/layout/vList2"/>
    <dgm:cxn modelId="{C90F59BB-1844-47BC-B9AE-DB91977132AC}" type="presParOf" srcId="{9B5E96BC-D2F6-4147-A333-0E2DB98D14FC}" destId="{C533B275-E731-4BAA-B366-F0AACEB3AE14}" srcOrd="1" destOrd="0" presId="urn:microsoft.com/office/officeart/2005/8/layout/vList2"/>
    <dgm:cxn modelId="{1580EC16-618E-45B2-98D0-84C1FC6C9C1E}" type="presParOf" srcId="{9B5E96BC-D2F6-4147-A333-0E2DB98D14FC}" destId="{22BB2D86-BFB5-4F2A-8DB4-BC0861CF35C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5F7F47-C1CA-4EED-81BB-224595296551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F735349-B844-485B-8CAE-4398584CF80A}">
      <dgm:prSet/>
      <dgm:spPr/>
      <dgm:t>
        <a:bodyPr/>
        <a:lstStyle/>
        <a:p>
          <a:r>
            <a:rPr lang="en-US" dirty="0"/>
            <a:t>In this battle against the Philistines David did not have to stand alone</a:t>
          </a:r>
        </a:p>
      </dgm:t>
    </dgm:pt>
    <dgm:pt modelId="{2E2672D3-764A-4504-89A6-93A72015581E}" type="parTrans" cxnId="{9C0E172E-05A0-4BA9-B8AE-AA2334013C4E}">
      <dgm:prSet/>
      <dgm:spPr/>
      <dgm:t>
        <a:bodyPr/>
        <a:lstStyle/>
        <a:p>
          <a:endParaRPr lang="en-US"/>
        </a:p>
      </dgm:t>
    </dgm:pt>
    <dgm:pt modelId="{781C19CC-A819-4CFC-9A96-2F8DA45EC958}" type="sibTrans" cxnId="{9C0E172E-05A0-4BA9-B8AE-AA2334013C4E}">
      <dgm:prSet/>
      <dgm:spPr/>
      <dgm:t>
        <a:bodyPr/>
        <a:lstStyle/>
        <a:p>
          <a:endParaRPr lang="en-US"/>
        </a:p>
      </dgm:t>
    </dgm:pt>
    <dgm:pt modelId="{0C813EE0-BB5B-423E-A88B-7228ED635017}">
      <dgm:prSet/>
      <dgm:spPr/>
      <dgm:t>
        <a:bodyPr/>
        <a:lstStyle/>
        <a:p>
          <a:r>
            <a:rPr lang="en-US" dirty="0"/>
            <a:t>While all the other soldiers fled in fear, Eleazar was one of three men who stood with the king</a:t>
          </a:r>
        </a:p>
      </dgm:t>
    </dgm:pt>
    <dgm:pt modelId="{A3A5041E-53D3-4BCB-B36A-51C7DBBAE29E}" type="parTrans" cxnId="{48D86C6D-3FC9-4B1B-90AC-2E30C562E362}">
      <dgm:prSet/>
      <dgm:spPr/>
      <dgm:t>
        <a:bodyPr/>
        <a:lstStyle/>
        <a:p>
          <a:endParaRPr lang="en-US"/>
        </a:p>
      </dgm:t>
    </dgm:pt>
    <dgm:pt modelId="{22504027-E211-43E2-8CD0-57B7DB0982D2}" type="sibTrans" cxnId="{48D86C6D-3FC9-4B1B-90AC-2E30C562E362}">
      <dgm:prSet/>
      <dgm:spPr/>
      <dgm:t>
        <a:bodyPr/>
        <a:lstStyle/>
        <a:p>
          <a:endParaRPr lang="en-US"/>
        </a:p>
      </dgm:t>
    </dgm:pt>
    <dgm:pt modelId="{EBCF5CC0-44E5-4E0D-855F-CFB851C788F7}">
      <dgm:prSet/>
      <dgm:spPr/>
      <dgm:t>
        <a:bodyPr/>
        <a:lstStyle/>
        <a:p>
          <a:r>
            <a:rPr lang="en-US"/>
            <a:t>Eleazar took his place next to his king, drew his sword, and fought to protect his king, the name of his people, and the glory of his God</a:t>
          </a:r>
        </a:p>
      </dgm:t>
    </dgm:pt>
    <dgm:pt modelId="{BDCE9C94-325F-4050-861F-25FD45424131}" type="parTrans" cxnId="{D6BBAB9D-60D3-4C22-AB2E-AA584B513592}">
      <dgm:prSet/>
      <dgm:spPr/>
      <dgm:t>
        <a:bodyPr/>
        <a:lstStyle/>
        <a:p>
          <a:endParaRPr lang="en-US"/>
        </a:p>
      </dgm:t>
    </dgm:pt>
    <dgm:pt modelId="{83427F18-828F-44D1-9F70-2C486962CC74}" type="sibTrans" cxnId="{D6BBAB9D-60D3-4C22-AB2E-AA584B513592}">
      <dgm:prSet/>
      <dgm:spPr/>
      <dgm:t>
        <a:bodyPr/>
        <a:lstStyle/>
        <a:p>
          <a:endParaRPr lang="en-US"/>
        </a:p>
      </dgm:t>
    </dgm:pt>
    <dgm:pt modelId="{C4DC8B1E-DF41-4F85-BF05-B1FA295222C3}">
      <dgm:prSet/>
      <dgm:spPr/>
      <dgm:t>
        <a:bodyPr/>
        <a:lstStyle/>
        <a:p>
          <a:r>
            <a:rPr lang="en-US"/>
            <a:t>His place was standing with his king</a:t>
          </a:r>
        </a:p>
      </dgm:t>
    </dgm:pt>
    <dgm:pt modelId="{7A8CA41A-5B83-42B8-BEF0-E8056F7D8F23}" type="parTrans" cxnId="{63B2E4CA-FA56-4B9E-B559-472757CE5D8F}">
      <dgm:prSet/>
      <dgm:spPr/>
      <dgm:t>
        <a:bodyPr/>
        <a:lstStyle/>
        <a:p>
          <a:endParaRPr lang="en-US"/>
        </a:p>
      </dgm:t>
    </dgm:pt>
    <dgm:pt modelId="{2ADD8D89-EECE-4B0A-BA28-B0C50136D9C7}" type="sibTrans" cxnId="{63B2E4CA-FA56-4B9E-B559-472757CE5D8F}">
      <dgm:prSet/>
      <dgm:spPr/>
      <dgm:t>
        <a:bodyPr/>
        <a:lstStyle/>
        <a:p>
          <a:endParaRPr lang="en-US"/>
        </a:p>
      </dgm:t>
    </dgm:pt>
    <dgm:pt modelId="{5351850A-2063-44E8-92C0-62BB28E13E66}" type="pres">
      <dgm:prSet presAssocID="{B25F7F47-C1CA-4EED-81BB-224595296551}" presName="vert0" presStyleCnt="0">
        <dgm:presLayoutVars>
          <dgm:dir/>
          <dgm:animOne val="branch"/>
          <dgm:animLvl val="lvl"/>
        </dgm:presLayoutVars>
      </dgm:prSet>
      <dgm:spPr/>
    </dgm:pt>
    <dgm:pt modelId="{C254FB78-C8DE-4808-9F25-D25C579ED9C8}" type="pres">
      <dgm:prSet presAssocID="{5F735349-B844-485B-8CAE-4398584CF80A}" presName="thickLine" presStyleLbl="alignNode1" presStyleIdx="0" presStyleCnt="4"/>
      <dgm:spPr/>
    </dgm:pt>
    <dgm:pt modelId="{6EFCAB65-A6FA-4AFE-BF0B-7852EB87F3C2}" type="pres">
      <dgm:prSet presAssocID="{5F735349-B844-485B-8CAE-4398584CF80A}" presName="horz1" presStyleCnt="0"/>
      <dgm:spPr/>
    </dgm:pt>
    <dgm:pt modelId="{BA61212A-B0E0-4C13-8F1D-81E8C5E5E4AA}" type="pres">
      <dgm:prSet presAssocID="{5F735349-B844-485B-8CAE-4398584CF80A}" presName="tx1" presStyleLbl="revTx" presStyleIdx="0" presStyleCnt="4"/>
      <dgm:spPr/>
    </dgm:pt>
    <dgm:pt modelId="{28710DAD-E705-44DF-BCDA-5F36612428A7}" type="pres">
      <dgm:prSet presAssocID="{5F735349-B844-485B-8CAE-4398584CF80A}" presName="vert1" presStyleCnt="0"/>
      <dgm:spPr/>
    </dgm:pt>
    <dgm:pt modelId="{44AA6622-745B-42FB-A7C3-DDF7BA32043B}" type="pres">
      <dgm:prSet presAssocID="{0C813EE0-BB5B-423E-A88B-7228ED635017}" presName="thickLine" presStyleLbl="alignNode1" presStyleIdx="1" presStyleCnt="4"/>
      <dgm:spPr/>
    </dgm:pt>
    <dgm:pt modelId="{23C267DD-DB85-46B6-824E-88E9858292E5}" type="pres">
      <dgm:prSet presAssocID="{0C813EE0-BB5B-423E-A88B-7228ED635017}" presName="horz1" presStyleCnt="0"/>
      <dgm:spPr/>
    </dgm:pt>
    <dgm:pt modelId="{A9B17E37-CC1C-480C-99CA-656CB45C69EF}" type="pres">
      <dgm:prSet presAssocID="{0C813EE0-BB5B-423E-A88B-7228ED635017}" presName="tx1" presStyleLbl="revTx" presStyleIdx="1" presStyleCnt="4"/>
      <dgm:spPr/>
    </dgm:pt>
    <dgm:pt modelId="{8B06A809-027A-4957-B965-A9947852B73A}" type="pres">
      <dgm:prSet presAssocID="{0C813EE0-BB5B-423E-A88B-7228ED635017}" presName="vert1" presStyleCnt="0"/>
      <dgm:spPr/>
    </dgm:pt>
    <dgm:pt modelId="{50DD877F-6102-48DF-B41E-23C36449306B}" type="pres">
      <dgm:prSet presAssocID="{EBCF5CC0-44E5-4E0D-855F-CFB851C788F7}" presName="thickLine" presStyleLbl="alignNode1" presStyleIdx="2" presStyleCnt="4"/>
      <dgm:spPr/>
    </dgm:pt>
    <dgm:pt modelId="{6A729C7E-7023-409E-8454-4B25845052DF}" type="pres">
      <dgm:prSet presAssocID="{EBCF5CC0-44E5-4E0D-855F-CFB851C788F7}" presName="horz1" presStyleCnt="0"/>
      <dgm:spPr/>
    </dgm:pt>
    <dgm:pt modelId="{52B77B7E-1FD2-4A07-BD1F-340BAD9E49F5}" type="pres">
      <dgm:prSet presAssocID="{EBCF5CC0-44E5-4E0D-855F-CFB851C788F7}" presName="tx1" presStyleLbl="revTx" presStyleIdx="2" presStyleCnt="4"/>
      <dgm:spPr/>
    </dgm:pt>
    <dgm:pt modelId="{910FC93A-7CB5-499F-88D2-BBBAA54AF926}" type="pres">
      <dgm:prSet presAssocID="{EBCF5CC0-44E5-4E0D-855F-CFB851C788F7}" presName="vert1" presStyleCnt="0"/>
      <dgm:spPr/>
    </dgm:pt>
    <dgm:pt modelId="{16C76A02-D2DE-4486-BD85-2C81FFC77DD4}" type="pres">
      <dgm:prSet presAssocID="{C4DC8B1E-DF41-4F85-BF05-B1FA295222C3}" presName="thickLine" presStyleLbl="alignNode1" presStyleIdx="3" presStyleCnt="4"/>
      <dgm:spPr/>
    </dgm:pt>
    <dgm:pt modelId="{916B1893-56DC-456B-89D2-6E4942FA7FAD}" type="pres">
      <dgm:prSet presAssocID="{C4DC8B1E-DF41-4F85-BF05-B1FA295222C3}" presName="horz1" presStyleCnt="0"/>
      <dgm:spPr/>
    </dgm:pt>
    <dgm:pt modelId="{50C4F065-5978-4CBA-9C57-39DA48B6E382}" type="pres">
      <dgm:prSet presAssocID="{C4DC8B1E-DF41-4F85-BF05-B1FA295222C3}" presName="tx1" presStyleLbl="revTx" presStyleIdx="3" presStyleCnt="4"/>
      <dgm:spPr/>
    </dgm:pt>
    <dgm:pt modelId="{28343846-3BAE-41F1-939B-4AD8CCBE3622}" type="pres">
      <dgm:prSet presAssocID="{C4DC8B1E-DF41-4F85-BF05-B1FA295222C3}" presName="vert1" presStyleCnt="0"/>
      <dgm:spPr/>
    </dgm:pt>
  </dgm:ptLst>
  <dgm:cxnLst>
    <dgm:cxn modelId="{9C0E172E-05A0-4BA9-B8AE-AA2334013C4E}" srcId="{B25F7F47-C1CA-4EED-81BB-224595296551}" destId="{5F735349-B844-485B-8CAE-4398584CF80A}" srcOrd="0" destOrd="0" parTransId="{2E2672D3-764A-4504-89A6-93A72015581E}" sibTransId="{781C19CC-A819-4CFC-9A96-2F8DA45EC958}"/>
    <dgm:cxn modelId="{12D13849-B4F1-4765-A324-F75FCDE906B7}" type="presOf" srcId="{EBCF5CC0-44E5-4E0D-855F-CFB851C788F7}" destId="{52B77B7E-1FD2-4A07-BD1F-340BAD9E49F5}" srcOrd="0" destOrd="0" presId="urn:microsoft.com/office/officeart/2008/layout/LinedList"/>
    <dgm:cxn modelId="{C78EDD4A-CA11-41C8-B497-244D6DE85662}" type="presOf" srcId="{5F735349-B844-485B-8CAE-4398584CF80A}" destId="{BA61212A-B0E0-4C13-8F1D-81E8C5E5E4AA}" srcOrd="0" destOrd="0" presId="urn:microsoft.com/office/officeart/2008/layout/LinedList"/>
    <dgm:cxn modelId="{48D86C6D-3FC9-4B1B-90AC-2E30C562E362}" srcId="{B25F7F47-C1CA-4EED-81BB-224595296551}" destId="{0C813EE0-BB5B-423E-A88B-7228ED635017}" srcOrd="1" destOrd="0" parTransId="{A3A5041E-53D3-4BCB-B36A-51C7DBBAE29E}" sibTransId="{22504027-E211-43E2-8CD0-57B7DB0982D2}"/>
    <dgm:cxn modelId="{EB69789A-5906-4035-9AE7-C72901426B7C}" type="presOf" srcId="{0C813EE0-BB5B-423E-A88B-7228ED635017}" destId="{A9B17E37-CC1C-480C-99CA-656CB45C69EF}" srcOrd="0" destOrd="0" presId="urn:microsoft.com/office/officeart/2008/layout/LinedList"/>
    <dgm:cxn modelId="{D6BBAB9D-60D3-4C22-AB2E-AA584B513592}" srcId="{B25F7F47-C1CA-4EED-81BB-224595296551}" destId="{EBCF5CC0-44E5-4E0D-855F-CFB851C788F7}" srcOrd="2" destOrd="0" parTransId="{BDCE9C94-325F-4050-861F-25FD45424131}" sibTransId="{83427F18-828F-44D1-9F70-2C486962CC74}"/>
    <dgm:cxn modelId="{7DE43FC4-1B1A-410F-9C6E-AFABFF52F067}" type="presOf" srcId="{C4DC8B1E-DF41-4F85-BF05-B1FA295222C3}" destId="{50C4F065-5978-4CBA-9C57-39DA48B6E382}" srcOrd="0" destOrd="0" presId="urn:microsoft.com/office/officeart/2008/layout/LinedList"/>
    <dgm:cxn modelId="{63B2E4CA-FA56-4B9E-B559-472757CE5D8F}" srcId="{B25F7F47-C1CA-4EED-81BB-224595296551}" destId="{C4DC8B1E-DF41-4F85-BF05-B1FA295222C3}" srcOrd="3" destOrd="0" parTransId="{7A8CA41A-5B83-42B8-BEF0-E8056F7D8F23}" sibTransId="{2ADD8D89-EECE-4B0A-BA28-B0C50136D9C7}"/>
    <dgm:cxn modelId="{0CCD3FF0-79A9-48A0-AB6F-0ED504B30D46}" type="presOf" srcId="{B25F7F47-C1CA-4EED-81BB-224595296551}" destId="{5351850A-2063-44E8-92C0-62BB28E13E66}" srcOrd="0" destOrd="0" presId="urn:microsoft.com/office/officeart/2008/layout/LinedList"/>
    <dgm:cxn modelId="{8E3F977E-4E2D-45A8-AFE6-7FDD14C0B041}" type="presParOf" srcId="{5351850A-2063-44E8-92C0-62BB28E13E66}" destId="{C254FB78-C8DE-4808-9F25-D25C579ED9C8}" srcOrd="0" destOrd="0" presId="urn:microsoft.com/office/officeart/2008/layout/LinedList"/>
    <dgm:cxn modelId="{BCF88A57-5A89-441F-8A76-4CFD1B28457B}" type="presParOf" srcId="{5351850A-2063-44E8-92C0-62BB28E13E66}" destId="{6EFCAB65-A6FA-4AFE-BF0B-7852EB87F3C2}" srcOrd="1" destOrd="0" presId="urn:microsoft.com/office/officeart/2008/layout/LinedList"/>
    <dgm:cxn modelId="{C611FA6D-FCD0-4CBF-B694-5D5F1288C20D}" type="presParOf" srcId="{6EFCAB65-A6FA-4AFE-BF0B-7852EB87F3C2}" destId="{BA61212A-B0E0-4C13-8F1D-81E8C5E5E4AA}" srcOrd="0" destOrd="0" presId="urn:microsoft.com/office/officeart/2008/layout/LinedList"/>
    <dgm:cxn modelId="{6ECD4802-9BB4-4F45-AF69-6F9AFD45DCB6}" type="presParOf" srcId="{6EFCAB65-A6FA-4AFE-BF0B-7852EB87F3C2}" destId="{28710DAD-E705-44DF-BCDA-5F36612428A7}" srcOrd="1" destOrd="0" presId="urn:microsoft.com/office/officeart/2008/layout/LinedList"/>
    <dgm:cxn modelId="{1A1ADAFB-DF44-4A4B-ABD9-683B96421D34}" type="presParOf" srcId="{5351850A-2063-44E8-92C0-62BB28E13E66}" destId="{44AA6622-745B-42FB-A7C3-DDF7BA32043B}" srcOrd="2" destOrd="0" presId="urn:microsoft.com/office/officeart/2008/layout/LinedList"/>
    <dgm:cxn modelId="{1EC3096A-574B-423E-B3CF-7C0E374C051F}" type="presParOf" srcId="{5351850A-2063-44E8-92C0-62BB28E13E66}" destId="{23C267DD-DB85-46B6-824E-88E9858292E5}" srcOrd="3" destOrd="0" presId="urn:microsoft.com/office/officeart/2008/layout/LinedList"/>
    <dgm:cxn modelId="{BD9F5AC1-0C24-4D51-991B-240C3CF88B11}" type="presParOf" srcId="{23C267DD-DB85-46B6-824E-88E9858292E5}" destId="{A9B17E37-CC1C-480C-99CA-656CB45C69EF}" srcOrd="0" destOrd="0" presId="urn:microsoft.com/office/officeart/2008/layout/LinedList"/>
    <dgm:cxn modelId="{E36F04E6-AF74-4A8B-9256-FBBC48785F88}" type="presParOf" srcId="{23C267DD-DB85-46B6-824E-88E9858292E5}" destId="{8B06A809-027A-4957-B965-A9947852B73A}" srcOrd="1" destOrd="0" presId="urn:microsoft.com/office/officeart/2008/layout/LinedList"/>
    <dgm:cxn modelId="{E808BA8A-2747-4ACF-8BFF-C2B909311CE7}" type="presParOf" srcId="{5351850A-2063-44E8-92C0-62BB28E13E66}" destId="{50DD877F-6102-48DF-B41E-23C36449306B}" srcOrd="4" destOrd="0" presId="urn:microsoft.com/office/officeart/2008/layout/LinedList"/>
    <dgm:cxn modelId="{1A83491D-5131-4080-8642-3D0EE9FB1BF4}" type="presParOf" srcId="{5351850A-2063-44E8-92C0-62BB28E13E66}" destId="{6A729C7E-7023-409E-8454-4B25845052DF}" srcOrd="5" destOrd="0" presId="urn:microsoft.com/office/officeart/2008/layout/LinedList"/>
    <dgm:cxn modelId="{79E09B9F-A444-4F32-87E9-4D2872D8EE5F}" type="presParOf" srcId="{6A729C7E-7023-409E-8454-4B25845052DF}" destId="{52B77B7E-1FD2-4A07-BD1F-340BAD9E49F5}" srcOrd="0" destOrd="0" presId="urn:microsoft.com/office/officeart/2008/layout/LinedList"/>
    <dgm:cxn modelId="{659C3FA2-9D03-416C-A696-EA744D5EE3C9}" type="presParOf" srcId="{6A729C7E-7023-409E-8454-4B25845052DF}" destId="{910FC93A-7CB5-499F-88D2-BBBAA54AF926}" srcOrd="1" destOrd="0" presId="urn:microsoft.com/office/officeart/2008/layout/LinedList"/>
    <dgm:cxn modelId="{57E9C2FF-7324-4AC4-9E3A-D4406678C223}" type="presParOf" srcId="{5351850A-2063-44E8-92C0-62BB28E13E66}" destId="{16C76A02-D2DE-4486-BD85-2C81FFC77DD4}" srcOrd="6" destOrd="0" presId="urn:microsoft.com/office/officeart/2008/layout/LinedList"/>
    <dgm:cxn modelId="{66650440-51B3-472A-9CF7-0D94E9A44500}" type="presParOf" srcId="{5351850A-2063-44E8-92C0-62BB28E13E66}" destId="{916B1893-56DC-456B-89D2-6E4942FA7FAD}" srcOrd="7" destOrd="0" presId="urn:microsoft.com/office/officeart/2008/layout/LinedList"/>
    <dgm:cxn modelId="{0569F9B3-8901-41A4-BCC2-179E40CF838E}" type="presParOf" srcId="{916B1893-56DC-456B-89D2-6E4942FA7FAD}" destId="{50C4F065-5978-4CBA-9C57-39DA48B6E382}" srcOrd="0" destOrd="0" presId="urn:microsoft.com/office/officeart/2008/layout/LinedList"/>
    <dgm:cxn modelId="{2F448055-C0B1-4BAC-8097-F35D7F4F0C37}" type="presParOf" srcId="{916B1893-56DC-456B-89D2-6E4942FA7FAD}" destId="{28343846-3BAE-41F1-939B-4AD8CCBE36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C26522-9A99-4CDC-9F77-2A3C5F274B90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C3B059D-30EB-49AE-BFA3-8E6A3C719477}">
      <dgm:prSet/>
      <dgm:spPr/>
      <dgm:t>
        <a:bodyPr/>
        <a:lstStyle/>
        <a:p>
          <a:r>
            <a:rPr lang="en-US" dirty="0"/>
            <a:t>The king was worth more than anything else in life</a:t>
          </a:r>
        </a:p>
      </dgm:t>
    </dgm:pt>
    <dgm:pt modelId="{CE6EA8C6-A172-4003-B317-9B00A8182F5B}" type="parTrans" cxnId="{6EC6E5D2-6655-498D-BF97-7CB5F8514DF7}">
      <dgm:prSet/>
      <dgm:spPr/>
      <dgm:t>
        <a:bodyPr/>
        <a:lstStyle/>
        <a:p>
          <a:endParaRPr lang="en-US"/>
        </a:p>
      </dgm:t>
    </dgm:pt>
    <dgm:pt modelId="{E7F2901E-E2C5-4821-8F90-3C4CBAE662F3}" type="sibTrans" cxnId="{6EC6E5D2-6655-498D-BF97-7CB5F8514DF7}">
      <dgm:prSet/>
      <dgm:spPr/>
      <dgm:t>
        <a:bodyPr/>
        <a:lstStyle/>
        <a:p>
          <a:endParaRPr lang="en-US"/>
        </a:p>
      </dgm:t>
    </dgm:pt>
    <dgm:pt modelId="{A2E813B9-0F16-4AB4-B33D-4B06CB28DBFB}">
      <dgm:prSet/>
      <dgm:spPr/>
      <dgm:t>
        <a:bodyPr/>
        <a:lstStyle/>
        <a:p>
          <a:r>
            <a:rPr lang="en-US" dirty="0"/>
            <a:t>He loved the king more than anything else in life</a:t>
          </a:r>
        </a:p>
      </dgm:t>
    </dgm:pt>
    <dgm:pt modelId="{373D4330-93AD-4A2F-83D5-517BCDDF0E1C}" type="parTrans" cxnId="{500B99C3-2FE0-4F1A-B0AB-984D23AC8B86}">
      <dgm:prSet/>
      <dgm:spPr/>
      <dgm:t>
        <a:bodyPr/>
        <a:lstStyle/>
        <a:p>
          <a:endParaRPr lang="en-US"/>
        </a:p>
      </dgm:t>
    </dgm:pt>
    <dgm:pt modelId="{EBBCFCD9-36C2-45E4-B7E1-3E4DADEC8AA2}" type="sibTrans" cxnId="{500B99C3-2FE0-4F1A-B0AB-984D23AC8B86}">
      <dgm:prSet/>
      <dgm:spPr/>
      <dgm:t>
        <a:bodyPr/>
        <a:lstStyle/>
        <a:p>
          <a:endParaRPr lang="en-US"/>
        </a:p>
      </dgm:t>
    </dgm:pt>
    <dgm:pt modelId="{0D6DF295-4EFF-49A7-97B4-36FB4F720089}" type="pres">
      <dgm:prSet presAssocID="{0BC26522-9A99-4CDC-9F77-2A3C5F274B90}" presName="vert0" presStyleCnt="0">
        <dgm:presLayoutVars>
          <dgm:dir/>
          <dgm:animOne val="branch"/>
          <dgm:animLvl val="lvl"/>
        </dgm:presLayoutVars>
      </dgm:prSet>
      <dgm:spPr/>
    </dgm:pt>
    <dgm:pt modelId="{55E90C91-E7DE-4068-92E6-FC42C3E10099}" type="pres">
      <dgm:prSet presAssocID="{3C3B059D-30EB-49AE-BFA3-8E6A3C719477}" presName="thickLine" presStyleLbl="alignNode1" presStyleIdx="0" presStyleCnt="2"/>
      <dgm:spPr/>
    </dgm:pt>
    <dgm:pt modelId="{071C41D5-B1ED-45FA-9666-A8DDE5E71503}" type="pres">
      <dgm:prSet presAssocID="{3C3B059D-30EB-49AE-BFA3-8E6A3C719477}" presName="horz1" presStyleCnt="0"/>
      <dgm:spPr/>
    </dgm:pt>
    <dgm:pt modelId="{3DC88F17-A22E-40CD-A9F5-2BEDE0254EEB}" type="pres">
      <dgm:prSet presAssocID="{3C3B059D-30EB-49AE-BFA3-8E6A3C719477}" presName="tx1" presStyleLbl="revTx" presStyleIdx="0" presStyleCnt="2"/>
      <dgm:spPr/>
    </dgm:pt>
    <dgm:pt modelId="{CFB5635C-93DE-4B83-A350-918F4D82C099}" type="pres">
      <dgm:prSet presAssocID="{3C3B059D-30EB-49AE-BFA3-8E6A3C719477}" presName="vert1" presStyleCnt="0"/>
      <dgm:spPr/>
    </dgm:pt>
    <dgm:pt modelId="{4B3C838C-29EE-4EDC-AA96-2F000E300A8C}" type="pres">
      <dgm:prSet presAssocID="{A2E813B9-0F16-4AB4-B33D-4B06CB28DBFB}" presName="thickLine" presStyleLbl="alignNode1" presStyleIdx="1" presStyleCnt="2"/>
      <dgm:spPr/>
    </dgm:pt>
    <dgm:pt modelId="{4031846F-AFB6-4A98-BC59-43F2674EC3B4}" type="pres">
      <dgm:prSet presAssocID="{A2E813B9-0F16-4AB4-B33D-4B06CB28DBFB}" presName="horz1" presStyleCnt="0"/>
      <dgm:spPr/>
    </dgm:pt>
    <dgm:pt modelId="{07ACD224-7FBB-4044-A949-1F13179F160B}" type="pres">
      <dgm:prSet presAssocID="{A2E813B9-0F16-4AB4-B33D-4B06CB28DBFB}" presName="tx1" presStyleLbl="revTx" presStyleIdx="1" presStyleCnt="2"/>
      <dgm:spPr/>
    </dgm:pt>
    <dgm:pt modelId="{AD64D466-5687-4E6D-84C3-735A8513CE2A}" type="pres">
      <dgm:prSet presAssocID="{A2E813B9-0F16-4AB4-B33D-4B06CB28DBFB}" presName="vert1" presStyleCnt="0"/>
      <dgm:spPr/>
    </dgm:pt>
  </dgm:ptLst>
  <dgm:cxnLst>
    <dgm:cxn modelId="{6ED4D226-7176-4DE8-B1E5-C0F5F0B227AD}" type="presOf" srcId="{3C3B059D-30EB-49AE-BFA3-8E6A3C719477}" destId="{3DC88F17-A22E-40CD-A9F5-2BEDE0254EEB}" srcOrd="0" destOrd="0" presId="urn:microsoft.com/office/officeart/2008/layout/LinedList"/>
    <dgm:cxn modelId="{E048B72C-F0AD-421E-9EA6-83BFA44FB92C}" type="presOf" srcId="{A2E813B9-0F16-4AB4-B33D-4B06CB28DBFB}" destId="{07ACD224-7FBB-4044-A949-1F13179F160B}" srcOrd="0" destOrd="0" presId="urn:microsoft.com/office/officeart/2008/layout/LinedList"/>
    <dgm:cxn modelId="{500B99C3-2FE0-4F1A-B0AB-984D23AC8B86}" srcId="{0BC26522-9A99-4CDC-9F77-2A3C5F274B90}" destId="{A2E813B9-0F16-4AB4-B33D-4B06CB28DBFB}" srcOrd="1" destOrd="0" parTransId="{373D4330-93AD-4A2F-83D5-517BCDDF0E1C}" sibTransId="{EBBCFCD9-36C2-45E4-B7E1-3E4DADEC8AA2}"/>
    <dgm:cxn modelId="{C1CF6FC8-F509-43EF-B55B-6D2D4C13C312}" type="presOf" srcId="{0BC26522-9A99-4CDC-9F77-2A3C5F274B90}" destId="{0D6DF295-4EFF-49A7-97B4-36FB4F720089}" srcOrd="0" destOrd="0" presId="urn:microsoft.com/office/officeart/2008/layout/LinedList"/>
    <dgm:cxn modelId="{6EC6E5D2-6655-498D-BF97-7CB5F8514DF7}" srcId="{0BC26522-9A99-4CDC-9F77-2A3C5F274B90}" destId="{3C3B059D-30EB-49AE-BFA3-8E6A3C719477}" srcOrd="0" destOrd="0" parTransId="{CE6EA8C6-A172-4003-B317-9B00A8182F5B}" sibTransId="{E7F2901E-E2C5-4821-8F90-3C4CBAE662F3}"/>
    <dgm:cxn modelId="{0872E26D-A52A-40EC-9D7D-628840DD64B6}" type="presParOf" srcId="{0D6DF295-4EFF-49A7-97B4-36FB4F720089}" destId="{55E90C91-E7DE-4068-92E6-FC42C3E10099}" srcOrd="0" destOrd="0" presId="urn:microsoft.com/office/officeart/2008/layout/LinedList"/>
    <dgm:cxn modelId="{730EBEE6-4ACC-4594-A42D-EAFE1A18BBF2}" type="presParOf" srcId="{0D6DF295-4EFF-49A7-97B4-36FB4F720089}" destId="{071C41D5-B1ED-45FA-9666-A8DDE5E71503}" srcOrd="1" destOrd="0" presId="urn:microsoft.com/office/officeart/2008/layout/LinedList"/>
    <dgm:cxn modelId="{E100372A-0F0D-4514-94AB-94298529660B}" type="presParOf" srcId="{071C41D5-B1ED-45FA-9666-A8DDE5E71503}" destId="{3DC88F17-A22E-40CD-A9F5-2BEDE0254EEB}" srcOrd="0" destOrd="0" presId="urn:microsoft.com/office/officeart/2008/layout/LinedList"/>
    <dgm:cxn modelId="{E412CD07-DB67-426D-9082-682B1B44F6FA}" type="presParOf" srcId="{071C41D5-B1ED-45FA-9666-A8DDE5E71503}" destId="{CFB5635C-93DE-4B83-A350-918F4D82C099}" srcOrd="1" destOrd="0" presId="urn:microsoft.com/office/officeart/2008/layout/LinedList"/>
    <dgm:cxn modelId="{31900049-3A50-4F28-9263-19FFC1CADB9B}" type="presParOf" srcId="{0D6DF295-4EFF-49A7-97B4-36FB4F720089}" destId="{4B3C838C-29EE-4EDC-AA96-2F000E300A8C}" srcOrd="2" destOrd="0" presId="urn:microsoft.com/office/officeart/2008/layout/LinedList"/>
    <dgm:cxn modelId="{8D63AA48-23E0-4A8D-9B8D-94813265E09F}" type="presParOf" srcId="{0D6DF295-4EFF-49A7-97B4-36FB4F720089}" destId="{4031846F-AFB6-4A98-BC59-43F2674EC3B4}" srcOrd="3" destOrd="0" presId="urn:microsoft.com/office/officeart/2008/layout/LinedList"/>
    <dgm:cxn modelId="{085D8B05-E690-4944-B876-A340472E0DC4}" type="presParOf" srcId="{4031846F-AFB6-4A98-BC59-43F2674EC3B4}" destId="{07ACD224-7FBB-4044-A949-1F13179F160B}" srcOrd="0" destOrd="0" presId="urn:microsoft.com/office/officeart/2008/layout/LinedList"/>
    <dgm:cxn modelId="{05B0B6C7-47A7-4752-B7E1-6F32B7E8998F}" type="presParOf" srcId="{4031846F-AFB6-4A98-BC59-43F2674EC3B4}" destId="{AD64D466-5687-4E6D-84C3-735A8513CE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5F7F47-C1CA-4EED-81BB-224595296551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F735349-B844-485B-8CAE-4398584CF80A}">
      <dgm:prSet/>
      <dgm:spPr/>
      <dgm:t>
        <a:bodyPr/>
        <a:lstStyle/>
        <a:p>
          <a:r>
            <a:rPr lang="en-US" dirty="0"/>
            <a:t>Eph 6:10-18 tells us to put on the whole armor of God</a:t>
          </a:r>
        </a:p>
      </dgm:t>
    </dgm:pt>
    <dgm:pt modelId="{2E2672D3-764A-4504-89A6-93A72015581E}" type="parTrans" cxnId="{9C0E172E-05A0-4BA9-B8AE-AA2334013C4E}">
      <dgm:prSet/>
      <dgm:spPr/>
      <dgm:t>
        <a:bodyPr/>
        <a:lstStyle/>
        <a:p>
          <a:endParaRPr lang="en-US"/>
        </a:p>
      </dgm:t>
    </dgm:pt>
    <dgm:pt modelId="{781C19CC-A819-4CFC-9A96-2F8DA45EC958}" type="sibTrans" cxnId="{9C0E172E-05A0-4BA9-B8AE-AA2334013C4E}">
      <dgm:prSet/>
      <dgm:spPr/>
      <dgm:t>
        <a:bodyPr/>
        <a:lstStyle/>
        <a:p>
          <a:endParaRPr lang="en-US"/>
        </a:p>
      </dgm:t>
    </dgm:pt>
    <dgm:pt modelId="{0C813EE0-BB5B-423E-A88B-7228ED635017}">
      <dgm:prSet/>
      <dgm:spPr/>
      <dgm:t>
        <a:bodyPr/>
        <a:lstStyle/>
        <a:p>
          <a:r>
            <a:rPr lang="en-US" dirty="0"/>
            <a:t>1 Pet 5:8 “</a:t>
          </a:r>
          <a:r>
            <a:rPr lang="en-US" baseline="30000" dirty="0"/>
            <a:t>8 </a:t>
          </a:r>
          <a:r>
            <a:rPr lang="en-US" dirty="0"/>
            <a:t>Be sober, be vigilant; because your adversary the devil walks about like a roaring lion, seeking whom he may devour.” </a:t>
          </a:r>
        </a:p>
      </dgm:t>
    </dgm:pt>
    <dgm:pt modelId="{A3A5041E-53D3-4BCB-B36A-51C7DBBAE29E}" type="parTrans" cxnId="{48D86C6D-3FC9-4B1B-90AC-2E30C562E362}">
      <dgm:prSet/>
      <dgm:spPr/>
      <dgm:t>
        <a:bodyPr/>
        <a:lstStyle/>
        <a:p>
          <a:endParaRPr lang="en-US"/>
        </a:p>
      </dgm:t>
    </dgm:pt>
    <dgm:pt modelId="{22504027-E211-43E2-8CD0-57B7DB0982D2}" type="sibTrans" cxnId="{48D86C6D-3FC9-4B1B-90AC-2E30C562E362}">
      <dgm:prSet/>
      <dgm:spPr/>
      <dgm:t>
        <a:bodyPr/>
        <a:lstStyle/>
        <a:p>
          <a:endParaRPr lang="en-US"/>
        </a:p>
      </dgm:t>
    </dgm:pt>
    <dgm:pt modelId="{EBCF5CC0-44E5-4E0D-855F-CFB851C788F7}">
      <dgm:prSet/>
      <dgm:spPr/>
      <dgm:t>
        <a:bodyPr/>
        <a:lstStyle/>
        <a:p>
          <a:r>
            <a:rPr lang="en-US" dirty="0"/>
            <a:t>We fight against a world opposed to God’s teachings and holiness</a:t>
          </a:r>
        </a:p>
      </dgm:t>
    </dgm:pt>
    <dgm:pt modelId="{BDCE9C94-325F-4050-861F-25FD45424131}" type="parTrans" cxnId="{D6BBAB9D-60D3-4C22-AB2E-AA584B513592}">
      <dgm:prSet/>
      <dgm:spPr/>
      <dgm:t>
        <a:bodyPr/>
        <a:lstStyle/>
        <a:p>
          <a:endParaRPr lang="en-US"/>
        </a:p>
      </dgm:t>
    </dgm:pt>
    <dgm:pt modelId="{83427F18-828F-44D1-9F70-2C486962CC74}" type="sibTrans" cxnId="{D6BBAB9D-60D3-4C22-AB2E-AA584B513592}">
      <dgm:prSet/>
      <dgm:spPr/>
      <dgm:t>
        <a:bodyPr/>
        <a:lstStyle/>
        <a:p>
          <a:endParaRPr lang="en-US"/>
        </a:p>
      </dgm:t>
    </dgm:pt>
    <dgm:pt modelId="{C4DC8B1E-DF41-4F85-BF05-B1FA295222C3}">
      <dgm:prSet/>
      <dgm:spPr/>
      <dgm:t>
        <a:bodyPr/>
        <a:lstStyle/>
        <a:p>
          <a:r>
            <a:rPr lang="en-US" dirty="0"/>
            <a:t>We must stand with Christ our King</a:t>
          </a:r>
        </a:p>
      </dgm:t>
    </dgm:pt>
    <dgm:pt modelId="{7A8CA41A-5B83-42B8-BEF0-E8056F7D8F23}" type="parTrans" cxnId="{63B2E4CA-FA56-4B9E-B559-472757CE5D8F}">
      <dgm:prSet/>
      <dgm:spPr/>
      <dgm:t>
        <a:bodyPr/>
        <a:lstStyle/>
        <a:p>
          <a:endParaRPr lang="en-US"/>
        </a:p>
      </dgm:t>
    </dgm:pt>
    <dgm:pt modelId="{2ADD8D89-EECE-4B0A-BA28-B0C50136D9C7}" type="sibTrans" cxnId="{63B2E4CA-FA56-4B9E-B559-472757CE5D8F}">
      <dgm:prSet/>
      <dgm:spPr/>
      <dgm:t>
        <a:bodyPr/>
        <a:lstStyle/>
        <a:p>
          <a:endParaRPr lang="en-US"/>
        </a:p>
      </dgm:t>
    </dgm:pt>
    <dgm:pt modelId="{5351850A-2063-44E8-92C0-62BB28E13E66}" type="pres">
      <dgm:prSet presAssocID="{B25F7F47-C1CA-4EED-81BB-224595296551}" presName="vert0" presStyleCnt="0">
        <dgm:presLayoutVars>
          <dgm:dir/>
          <dgm:animOne val="branch"/>
          <dgm:animLvl val="lvl"/>
        </dgm:presLayoutVars>
      </dgm:prSet>
      <dgm:spPr/>
    </dgm:pt>
    <dgm:pt modelId="{C254FB78-C8DE-4808-9F25-D25C579ED9C8}" type="pres">
      <dgm:prSet presAssocID="{5F735349-B844-485B-8CAE-4398584CF80A}" presName="thickLine" presStyleLbl="alignNode1" presStyleIdx="0" presStyleCnt="4"/>
      <dgm:spPr/>
    </dgm:pt>
    <dgm:pt modelId="{6EFCAB65-A6FA-4AFE-BF0B-7852EB87F3C2}" type="pres">
      <dgm:prSet presAssocID="{5F735349-B844-485B-8CAE-4398584CF80A}" presName="horz1" presStyleCnt="0"/>
      <dgm:spPr/>
    </dgm:pt>
    <dgm:pt modelId="{BA61212A-B0E0-4C13-8F1D-81E8C5E5E4AA}" type="pres">
      <dgm:prSet presAssocID="{5F735349-B844-485B-8CAE-4398584CF80A}" presName="tx1" presStyleLbl="revTx" presStyleIdx="0" presStyleCnt="4"/>
      <dgm:spPr/>
    </dgm:pt>
    <dgm:pt modelId="{28710DAD-E705-44DF-BCDA-5F36612428A7}" type="pres">
      <dgm:prSet presAssocID="{5F735349-B844-485B-8CAE-4398584CF80A}" presName="vert1" presStyleCnt="0"/>
      <dgm:spPr/>
    </dgm:pt>
    <dgm:pt modelId="{44AA6622-745B-42FB-A7C3-DDF7BA32043B}" type="pres">
      <dgm:prSet presAssocID="{0C813EE0-BB5B-423E-A88B-7228ED635017}" presName="thickLine" presStyleLbl="alignNode1" presStyleIdx="1" presStyleCnt="4"/>
      <dgm:spPr/>
    </dgm:pt>
    <dgm:pt modelId="{23C267DD-DB85-46B6-824E-88E9858292E5}" type="pres">
      <dgm:prSet presAssocID="{0C813EE0-BB5B-423E-A88B-7228ED635017}" presName="horz1" presStyleCnt="0"/>
      <dgm:spPr/>
    </dgm:pt>
    <dgm:pt modelId="{A9B17E37-CC1C-480C-99CA-656CB45C69EF}" type="pres">
      <dgm:prSet presAssocID="{0C813EE0-BB5B-423E-A88B-7228ED635017}" presName="tx1" presStyleLbl="revTx" presStyleIdx="1" presStyleCnt="4"/>
      <dgm:spPr/>
    </dgm:pt>
    <dgm:pt modelId="{8B06A809-027A-4957-B965-A9947852B73A}" type="pres">
      <dgm:prSet presAssocID="{0C813EE0-BB5B-423E-A88B-7228ED635017}" presName="vert1" presStyleCnt="0"/>
      <dgm:spPr/>
    </dgm:pt>
    <dgm:pt modelId="{50DD877F-6102-48DF-B41E-23C36449306B}" type="pres">
      <dgm:prSet presAssocID="{EBCF5CC0-44E5-4E0D-855F-CFB851C788F7}" presName="thickLine" presStyleLbl="alignNode1" presStyleIdx="2" presStyleCnt="4"/>
      <dgm:spPr/>
    </dgm:pt>
    <dgm:pt modelId="{6A729C7E-7023-409E-8454-4B25845052DF}" type="pres">
      <dgm:prSet presAssocID="{EBCF5CC0-44E5-4E0D-855F-CFB851C788F7}" presName="horz1" presStyleCnt="0"/>
      <dgm:spPr/>
    </dgm:pt>
    <dgm:pt modelId="{52B77B7E-1FD2-4A07-BD1F-340BAD9E49F5}" type="pres">
      <dgm:prSet presAssocID="{EBCF5CC0-44E5-4E0D-855F-CFB851C788F7}" presName="tx1" presStyleLbl="revTx" presStyleIdx="2" presStyleCnt="4"/>
      <dgm:spPr/>
    </dgm:pt>
    <dgm:pt modelId="{910FC93A-7CB5-499F-88D2-BBBAA54AF926}" type="pres">
      <dgm:prSet presAssocID="{EBCF5CC0-44E5-4E0D-855F-CFB851C788F7}" presName="vert1" presStyleCnt="0"/>
      <dgm:spPr/>
    </dgm:pt>
    <dgm:pt modelId="{16C76A02-D2DE-4486-BD85-2C81FFC77DD4}" type="pres">
      <dgm:prSet presAssocID="{C4DC8B1E-DF41-4F85-BF05-B1FA295222C3}" presName="thickLine" presStyleLbl="alignNode1" presStyleIdx="3" presStyleCnt="4"/>
      <dgm:spPr/>
    </dgm:pt>
    <dgm:pt modelId="{916B1893-56DC-456B-89D2-6E4942FA7FAD}" type="pres">
      <dgm:prSet presAssocID="{C4DC8B1E-DF41-4F85-BF05-B1FA295222C3}" presName="horz1" presStyleCnt="0"/>
      <dgm:spPr/>
    </dgm:pt>
    <dgm:pt modelId="{50C4F065-5978-4CBA-9C57-39DA48B6E382}" type="pres">
      <dgm:prSet presAssocID="{C4DC8B1E-DF41-4F85-BF05-B1FA295222C3}" presName="tx1" presStyleLbl="revTx" presStyleIdx="3" presStyleCnt="4"/>
      <dgm:spPr/>
    </dgm:pt>
    <dgm:pt modelId="{28343846-3BAE-41F1-939B-4AD8CCBE3622}" type="pres">
      <dgm:prSet presAssocID="{C4DC8B1E-DF41-4F85-BF05-B1FA295222C3}" presName="vert1" presStyleCnt="0"/>
      <dgm:spPr/>
    </dgm:pt>
  </dgm:ptLst>
  <dgm:cxnLst>
    <dgm:cxn modelId="{9C0E172E-05A0-4BA9-B8AE-AA2334013C4E}" srcId="{B25F7F47-C1CA-4EED-81BB-224595296551}" destId="{5F735349-B844-485B-8CAE-4398584CF80A}" srcOrd="0" destOrd="0" parTransId="{2E2672D3-764A-4504-89A6-93A72015581E}" sibTransId="{781C19CC-A819-4CFC-9A96-2F8DA45EC958}"/>
    <dgm:cxn modelId="{12D13849-B4F1-4765-A324-F75FCDE906B7}" type="presOf" srcId="{EBCF5CC0-44E5-4E0D-855F-CFB851C788F7}" destId="{52B77B7E-1FD2-4A07-BD1F-340BAD9E49F5}" srcOrd="0" destOrd="0" presId="urn:microsoft.com/office/officeart/2008/layout/LinedList"/>
    <dgm:cxn modelId="{C78EDD4A-CA11-41C8-B497-244D6DE85662}" type="presOf" srcId="{5F735349-B844-485B-8CAE-4398584CF80A}" destId="{BA61212A-B0E0-4C13-8F1D-81E8C5E5E4AA}" srcOrd="0" destOrd="0" presId="urn:microsoft.com/office/officeart/2008/layout/LinedList"/>
    <dgm:cxn modelId="{48D86C6D-3FC9-4B1B-90AC-2E30C562E362}" srcId="{B25F7F47-C1CA-4EED-81BB-224595296551}" destId="{0C813EE0-BB5B-423E-A88B-7228ED635017}" srcOrd="1" destOrd="0" parTransId="{A3A5041E-53D3-4BCB-B36A-51C7DBBAE29E}" sibTransId="{22504027-E211-43E2-8CD0-57B7DB0982D2}"/>
    <dgm:cxn modelId="{EB69789A-5906-4035-9AE7-C72901426B7C}" type="presOf" srcId="{0C813EE0-BB5B-423E-A88B-7228ED635017}" destId="{A9B17E37-CC1C-480C-99CA-656CB45C69EF}" srcOrd="0" destOrd="0" presId="urn:microsoft.com/office/officeart/2008/layout/LinedList"/>
    <dgm:cxn modelId="{D6BBAB9D-60D3-4C22-AB2E-AA584B513592}" srcId="{B25F7F47-C1CA-4EED-81BB-224595296551}" destId="{EBCF5CC0-44E5-4E0D-855F-CFB851C788F7}" srcOrd="2" destOrd="0" parTransId="{BDCE9C94-325F-4050-861F-25FD45424131}" sibTransId="{83427F18-828F-44D1-9F70-2C486962CC74}"/>
    <dgm:cxn modelId="{7DE43FC4-1B1A-410F-9C6E-AFABFF52F067}" type="presOf" srcId="{C4DC8B1E-DF41-4F85-BF05-B1FA295222C3}" destId="{50C4F065-5978-4CBA-9C57-39DA48B6E382}" srcOrd="0" destOrd="0" presId="urn:microsoft.com/office/officeart/2008/layout/LinedList"/>
    <dgm:cxn modelId="{63B2E4CA-FA56-4B9E-B559-472757CE5D8F}" srcId="{B25F7F47-C1CA-4EED-81BB-224595296551}" destId="{C4DC8B1E-DF41-4F85-BF05-B1FA295222C3}" srcOrd="3" destOrd="0" parTransId="{7A8CA41A-5B83-42B8-BEF0-E8056F7D8F23}" sibTransId="{2ADD8D89-EECE-4B0A-BA28-B0C50136D9C7}"/>
    <dgm:cxn modelId="{0CCD3FF0-79A9-48A0-AB6F-0ED504B30D46}" type="presOf" srcId="{B25F7F47-C1CA-4EED-81BB-224595296551}" destId="{5351850A-2063-44E8-92C0-62BB28E13E66}" srcOrd="0" destOrd="0" presId="urn:microsoft.com/office/officeart/2008/layout/LinedList"/>
    <dgm:cxn modelId="{8E3F977E-4E2D-45A8-AFE6-7FDD14C0B041}" type="presParOf" srcId="{5351850A-2063-44E8-92C0-62BB28E13E66}" destId="{C254FB78-C8DE-4808-9F25-D25C579ED9C8}" srcOrd="0" destOrd="0" presId="urn:microsoft.com/office/officeart/2008/layout/LinedList"/>
    <dgm:cxn modelId="{BCF88A57-5A89-441F-8A76-4CFD1B28457B}" type="presParOf" srcId="{5351850A-2063-44E8-92C0-62BB28E13E66}" destId="{6EFCAB65-A6FA-4AFE-BF0B-7852EB87F3C2}" srcOrd="1" destOrd="0" presId="urn:microsoft.com/office/officeart/2008/layout/LinedList"/>
    <dgm:cxn modelId="{C611FA6D-FCD0-4CBF-B694-5D5F1288C20D}" type="presParOf" srcId="{6EFCAB65-A6FA-4AFE-BF0B-7852EB87F3C2}" destId="{BA61212A-B0E0-4C13-8F1D-81E8C5E5E4AA}" srcOrd="0" destOrd="0" presId="urn:microsoft.com/office/officeart/2008/layout/LinedList"/>
    <dgm:cxn modelId="{6ECD4802-9BB4-4F45-AF69-6F9AFD45DCB6}" type="presParOf" srcId="{6EFCAB65-A6FA-4AFE-BF0B-7852EB87F3C2}" destId="{28710DAD-E705-44DF-BCDA-5F36612428A7}" srcOrd="1" destOrd="0" presId="urn:microsoft.com/office/officeart/2008/layout/LinedList"/>
    <dgm:cxn modelId="{1A1ADAFB-DF44-4A4B-ABD9-683B96421D34}" type="presParOf" srcId="{5351850A-2063-44E8-92C0-62BB28E13E66}" destId="{44AA6622-745B-42FB-A7C3-DDF7BA32043B}" srcOrd="2" destOrd="0" presId="urn:microsoft.com/office/officeart/2008/layout/LinedList"/>
    <dgm:cxn modelId="{1EC3096A-574B-423E-B3CF-7C0E374C051F}" type="presParOf" srcId="{5351850A-2063-44E8-92C0-62BB28E13E66}" destId="{23C267DD-DB85-46B6-824E-88E9858292E5}" srcOrd="3" destOrd="0" presId="urn:microsoft.com/office/officeart/2008/layout/LinedList"/>
    <dgm:cxn modelId="{BD9F5AC1-0C24-4D51-991B-240C3CF88B11}" type="presParOf" srcId="{23C267DD-DB85-46B6-824E-88E9858292E5}" destId="{A9B17E37-CC1C-480C-99CA-656CB45C69EF}" srcOrd="0" destOrd="0" presId="urn:microsoft.com/office/officeart/2008/layout/LinedList"/>
    <dgm:cxn modelId="{E36F04E6-AF74-4A8B-9256-FBBC48785F88}" type="presParOf" srcId="{23C267DD-DB85-46B6-824E-88E9858292E5}" destId="{8B06A809-027A-4957-B965-A9947852B73A}" srcOrd="1" destOrd="0" presId="urn:microsoft.com/office/officeart/2008/layout/LinedList"/>
    <dgm:cxn modelId="{E808BA8A-2747-4ACF-8BFF-C2B909311CE7}" type="presParOf" srcId="{5351850A-2063-44E8-92C0-62BB28E13E66}" destId="{50DD877F-6102-48DF-B41E-23C36449306B}" srcOrd="4" destOrd="0" presId="urn:microsoft.com/office/officeart/2008/layout/LinedList"/>
    <dgm:cxn modelId="{1A83491D-5131-4080-8642-3D0EE9FB1BF4}" type="presParOf" srcId="{5351850A-2063-44E8-92C0-62BB28E13E66}" destId="{6A729C7E-7023-409E-8454-4B25845052DF}" srcOrd="5" destOrd="0" presId="urn:microsoft.com/office/officeart/2008/layout/LinedList"/>
    <dgm:cxn modelId="{79E09B9F-A444-4F32-87E9-4D2872D8EE5F}" type="presParOf" srcId="{6A729C7E-7023-409E-8454-4B25845052DF}" destId="{52B77B7E-1FD2-4A07-BD1F-340BAD9E49F5}" srcOrd="0" destOrd="0" presId="urn:microsoft.com/office/officeart/2008/layout/LinedList"/>
    <dgm:cxn modelId="{659C3FA2-9D03-416C-A696-EA744D5EE3C9}" type="presParOf" srcId="{6A729C7E-7023-409E-8454-4B25845052DF}" destId="{910FC93A-7CB5-499F-88D2-BBBAA54AF926}" srcOrd="1" destOrd="0" presId="urn:microsoft.com/office/officeart/2008/layout/LinedList"/>
    <dgm:cxn modelId="{57E9C2FF-7324-4AC4-9E3A-D4406678C223}" type="presParOf" srcId="{5351850A-2063-44E8-92C0-62BB28E13E66}" destId="{16C76A02-D2DE-4486-BD85-2C81FFC77DD4}" srcOrd="6" destOrd="0" presId="urn:microsoft.com/office/officeart/2008/layout/LinedList"/>
    <dgm:cxn modelId="{66650440-51B3-472A-9CF7-0D94E9A44500}" type="presParOf" srcId="{5351850A-2063-44E8-92C0-62BB28E13E66}" destId="{916B1893-56DC-456B-89D2-6E4942FA7FAD}" srcOrd="7" destOrd="0" presId="urn:microsoft.com/office/officeart/2008/layout/LinedList"/>
    <dgm:cxn modelId="{0569F9B3-8901-41A4-BCC2-179E40CF838E}" type="presParOf" srcId="{916B1893-56DC-456B-89D2-6E4942FA7FAD}" destId="{50C4F065-5978-4CBA-9C57-39DA48B6E382}" srcOrd="0" destOrd="0" presId="urn:microsoft.com/office/officeart/2008/layout/LinedList"/>
    <dgm:cxn modelId="{2F448055-C0B1-4BAC-8097-F35D7F4F0C37}" type="presParOf" srcId="{916B1893-56DC-456B-89D2-6E4942FA7FAD}" destId="{28343846-3BAE-41F1-939B-4AD8CCBE36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91304C-0C31-468B-A796-E5D842959BE2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C8F155D-39B2-4CB0-BB96-04F9B647EB3B}">
      <dgm:prSet custT="1"/>
      <dgm:spPr/>
      <dgm:t>
        <a:bodyPr/>
        <a:lstStyle/>
        <a:p>
          <a:r>
            <a:rPr lang="en-US" sz="1800" dirty="0"/>
            <a:t>Two important questions</a:t>
          </a:r>
        </a:p>
      </dgm:t>
    </dgm:pt>
    <dgm:pt modelId="{7D4CDDC1-03EE-4F90-9C5F-4DC2A1DED651}" type="parTrans" cxnId="{F458EB2B-BBA4-4F1E-949B-027BD1DEA5F0}">
      <dgm:prSet/>
      <dgm:spPr/>
      <dgm:t>
        <a:bodyPr/>
        <a:lstStyle/>
        <a:p>
          <a:endParaRPr lang="en-US"/>
        </a:p>
      </dgm:t>
    </dgm:pt>
    <dgm:pt modelId="{8ACCB08B-E537-4DC9-AC0A-AA87575CC10B}" type="sibTrans" cxnId="{F458EB2B-BBA4-4F1E-949B-027BD1DEA5F0}">
      <dgm:prSet/>
      <dgm:spPr/>
      <dgm:t>
        <a:bodyPr/>
        <a:lstStyle/>
        <a:p>
          <a:endParaRPr lang="en-US"/>
        </a:p>
      </dgm:t>
    </dgm:pt>
    <dgm:pt modelId="{5F142274-0DAB-4119-B58F-FB6ABA43E06D}">
      <dgm:prSet custT="1"/>
      <dgm:spPr/>
      <dgm:t>
        <a:bodyPr/>
        <a:lstStyle/>
        <a:p>
          <a:r>
            <a:rPr lang="en-US" sz="1800" dirty="0"/>
            <a:t>What would it take to stop me</a:t>
          </a:r>
        </a:p>
      </dgm:t>
    </dgm:pt>
    <dgm:pt modelId="{FFD31535-938C-4D2F-8DAD-28A7E25CF9CC}" type="parTrans" cxnId="{516AE65C-114B-4D23-9C00-2F021297B6A7}">
      <dgm:prSet/>
      <dgm:spPr/>
      <dgm:t>
        <a:bodyPr/>
        <a:lstStyle/>
        <a:p>
          <a:endParaRPr lang="en-US"/>
        </a:p>
      </dgm:t>
    </dgm:pt>
    <dgm:pt modelId="{ED8C8603-FAEF-4CCF-AABD-5F141D6D4DC8}" type="sibTrans" cxnId="{516AE65C-114B-4D23-9C00-2F021297B6A7}">
      <dgm:prSet/>
      <dgm:spPr/>
      <dgm:t>
        <a:bodyPr/>
        <a:lstStyle/>
        <a:p>
          <a:endParaRPr lang="en-US"/>
        </a:p>
      </dgm:t>
    </dgm:pt>
    <dgm:pt modelId="{77ADBB4A-E961-4AB9-B2C3-09F42654BABD}">
      <dgm:prSet custT="1"/>
      <dgm:spPr/>
      <dgm:t>
        <a:bodyPr/>
        <a:lstStyle/>
        <a:p>
          <a:r>
            <a:rPr lang="en-US" sz="1800" dirty="0"/>
            <a:t>One simple answer</a:t>
          </a:r>
        </a:p>
      </dgm:t>
    </dgm:pt>
    <dgm:pt modelId="{FCED8CC5-F942-4DBC-980B-934DB32B0834}" type="parTrans" cxnId="{C6429F12-D5EB-4CC8-A4BD-B6735FE6BA14}">
      <dgm:prSet/>
      <dgm:spPr/>
      <dgm:t>
        <a:bodyPr/>
        <a:lstStyle/>
        <a:p>
          <a:endParaRPr lang="en-US"/>
        </a:p>
      </dgm:t>
    </dgm:pt>
    <dgm:pt modelId="{AADDAB2B-716F-4BE8-807D-047E0669632D}" type="sibTrans" cxnId="{C6429F12-D5EB-4CC8-A4BD-B6735FE6BA14}">
      <dgm:prSet/>
      <dgm:spPr/>
      <dgm:t>
        <a:bodyPr/>
        <a:lstStyle/>
        <a:p>
          <a:endParaRPr lang="en-US"/>
        </a:p>
      </dgm:t>
    </dgm:pt>
    <dgm:pt modelId="{F8F474C4-CEC4-4546-880D-AD4C99A8B22E}">
      <dgm:prSet custT="1"/>
      <dgm:spPr/>
      <dgm:t>
        <a:bodyPr/>
        <a:lstStyle/>
        <a:p>
          <a:r>
            <a:rPr lang="en-US" sz="1800" dirty="0"/>
            <a:t>Nothing</a:t>
          </a:r>
        </a:p>
      </dgm:t>
    </dgm:pt>
    <dgm:pt modelId="{56F796A9-43B4-4E9B-8D33-DD76FCB71207}" type="parTrans" cxnId="{DCFC60EB-3AC3-40FA-B6CB-B0B73BCD812C}">
      <dgm:prSet/>
      <dgm:spPr/>
      <dgm:t>
        <a:bodyPr/>
        <a:lstStyle/>
        <a:p>
          <a:endParaRPr lang="en-US"/>
        </a:p>
      </dgm:t>
    </dgm:pt>
    <dgm:pt modelId="{EF810AF6-0337-49F4-A53F-7013845845E3}" type="sibTrans" cxnId="{DCFC60EB-3AC3-40FA-B6CB-B0B73BCD812C}">
      <dgm:prSet/>
      <dgm:spPr/>
      <dgm:t>
        <a:bodyPr/>
        <a:lstStyle/>
        <a:p>
          <a:endParaRPr lang="en-US"/>
        </a:p>
      </dgm:t>
    </dgm:pt>
    <dgm:pt modelId="{1E7C5DA9-21A0-4F7D-94B9-9F624A4C75C9}">
      <dgm:prSet custT="1"/>
      <dgm:spPr/>
      <dgm:t>
        <a:bodyPr/>
        <a:lstStyle/>
        <a:p>
          <a:r>
            <a:rPr lang="en-US" sz="1800" dirty="0"/>
            <a:t>Let us never drop out of the battle</a:t>
          </a:r>
        </a:p>
      </dgm:t>
    </dgm:pt>
    <dgm:pt modelId="{71F57166-BC82-4330-B23E-10C924962DC9}" type="parTrans" cxnId="{F77E436A-5487-4626-B74C-B1F983A4878F}">
      <dgm:prSet/>
      <dgm:spPr/>
      <dgm:t>
        <a:bodyPr/>
        <a:lstStyle/>
        <a:p>
          <a:endParaRPr lang="en-US"/>
        </a:p>
      </dgm:t>
    </dgm:pt>
    <dgm:pt modelId="{9BCF94D3-7340-4C37-A051-EEE00C0EABCF}" type="sibTrans" cxnId="{F77E436A-5487-4626-B74C-B1F983A4878F}">
      <dgm:prSet/>
      <dgm:spPr/>
      <dgm:t>
        <a:bodyPr/>
        <a:lstStyle/>
        <a:p>
          <a:endParaRPr lang="en-US"/>
        </a:p>
      </dgm:t>
    </dgm:pt>
    <dgm:pt modelId="{FA915EE2-FA73-4B64-8424-9B3981BB486A}">
      <dgm:prSet custT="1"/>
      <dgm:spPr/>
      <dgm:t>
        <a:bodyPr/>
        <a:lstStyle/>
        <a:p>
          <a:r>
            <a:rPr lang="en-US" sz="1800" dirty="0"/>
            <a:t>As a casualty to sin</a:t>
          </a:r>
        </a:p>
      </dgm:t>
    </dgm:pt>
    <dgm:pt modelId="{65DFF352-11E4-46C0-8FEB-A054FEF0F396}" type="parTrans" cxnId="{14F94D10-D74C-4F37-ADDE-037C23100DC3}">
      <dgm:prSet/>
      <dgm:spPr/>
      <dgm:t>
        <a:bodyPr/>
        <a:lstStyle/>
        <a:p>
          <a:endParaRPr lang="en-US"/>
        </a:p>
      </dgm:t>
    </dgm:pt>
    <dgm:pt modelId="{3FF15AA5-BB81-4113-A183-1FBD184F732F}" type="sibTrans" cxnId="{14F94D10-D74C-4F37-ADDE-037C23100DC3}">
      <dgm:prSet/>
      <dgm:spPr/>
      <dgm:t>
        <a:bodyPr/>
        <a:lstStyle/>
        <a:p>
          <a:endParaRPr lang="en-US"/>
        </a:p>
      </dgm:t>
    </dgm:pt>
    <dgm:pt modelId="{AC70F005-2D26-4763-B114-4488DB8E2C00}">
      <dgm:prSet custT="1"/>
      <dgm:spPr/>
      <dgm:t>
        <a:bodyPr/>
        <a:lstStyle/>
        <a:p>
          <a:r>
            <a:rPr lang="en-US" sz="1800" dirty="0"/>
            <a:t>Because others have pulled us away from our position near the king</a:t>
          </a:r>
        </a:p>
      </dgm:t>
    </dgm:pt>
    <dgm:pt modelId="{EADF1B68-5C71-45AC-935B-8A427CB1D3C8}" type="parTrans" cxnId="{F46AC8B5-EC56-4C96-A625-40F40BF1388A}">
      <dgm:prSet/>
      <dgm:spPr/>
      <dgm:t>
        <a:bodyPr/>
        <a:lstStyle/>
        <a:p>
          <a:endParaRPr lang="en-US"/>
        </a:p>
      </dgm:t>
    </dgm:pt>
    <dgm:pt modelId="{8A81CB3F-A524-455B-B3F8-E54A74C13728}" type="sibTrans" cxnId="{F46AC8B5-EC56-4C96-A625-40F40BF1388A}">
      <dgm:prSet/>
      <dgm:spPr/>
      <dgm:t>
        <a:bodyPr/>
        <a:lstStyle/>
        <a:p>
          <a:endParaRPr lang="en-US"/>
        </a:p>
      </dgm:t>
    </dgm:pt>
    <dgm:pt modelId="{37E34CF8-E2D7-4B1F-BA61-74CAFFD5C793}">
      <dgm:prSet custT="1"/>
      <dgm:spPr/>
      <dgm:t>
        <a:bodyPr/>
        <a:lstStyle/>
        <a:p>
          <a:r>
            <a:rPr lang="en-US" sz="1800" dirty="0"/>
            <a:t>Because we are just too tired</a:t>
          </a:r>
        </a:p>
      </dgm:t>
    </dgm:pt>
    <dgm:pt modelId="{650A8F55-365F-4EA0-8A8D-E417229A3823}" type="parTrans" cxnId="{1FECBE07-86B0-4CCF-83E7-AAAA0639FA5C}">
      <dgm:prSet/>
      <dgm:spPr/>
      <dgm:t>
        <a:bodyPr/>
        <a:lstStyle/>
        <a:p>
          <a:endParaRPr lang="en-US"/>
        </a:p>
      </dgm:t>
    </dgm:pt>
    <dgm:pt modelId="{E957949A-AA0F-446F-8997-8D7BCF373F0B}" type="sibTrans" cxnId="{1FECBE07-86B0-4CCF-83E7-AAAA0639FA5C}">
      <dgm:prSet/>
      <dgm:spPr/>
      <dgm:t>
        <a:bodyPr/>
        <a:lstStyle/>
        <a:p>
          <a:endParaRPr lang="en-US"/>
        </a:p>
      </dgm:t>
    </dgm:pt>
    <dgm:pt modelId="{8F8E9542-A9B6-4993-B142-BFD4CBF227C9}">
      <dgm:prSet custT="1"/>
      <dgm:spPr/>
      <dgm:t>
        <a:bodyPr/>
        <a:lstStyle/>
        <a:p>
          <a:r>
            <a:rPr lang="en-US" sz="1800" dirty="0"/>
            <a:t>What would it take to cause me to turn away from the Lord</a:t>
          </a:r>
        </a:p>
      </dgm:t>
    </dgm:pt>
    <dgm:pt modelId="{93EF3C6E-6E6A-406B-AF99-8112DC644EA2}" type="sibTrans" cxnId="{2FA09965-B778-4295-A130-14B3AAE839C0}">
      <dgm:prSet/>
      <dgm:spPr/>
      <dgm:t>
        <a:bodyPr/>
        <a:lstStyle/>
        <a:p>
          <a:endParaRPr lang="en-US"/>
        </a:p>
      </dgm:t>
    </dgm:pt>
    <dgm:pt modelId="{CC6E3A24-9594-4228-8F4D-9F82CBDB89E6}" type="parTrans" cxnId="{2FA09965-B778-4295-A130-14B3AAE839C0}">
      <dgm:prSet/>
      <dgm:spPr/>
      <dgm:t>
        <a:bodyPr/>
        <a:lstStyle/>
        <a:p>
          <a:endParaRPr lang="en-US"/>
        </a:p>
      </dgm:t>
    </dgm:pt>
    <dgm:pt modelId="{77A9A7F9-0C88-43CC-8AD1-857C45675003}" type="pres">
      <dgm:prSet presAssocID="{1291304C-0C31-468B-A796-E5D842959BE2}" presName="linear" presStyleCnt="0">
        <dgm:presLayoutVars>
          <dgm:dir/>
          <dgm:animLvl val="lvl"/>
          <dgm:resizeHandles val="exact"/>
        </dgm:presLayoutVars>
      </dgm:prSet>
      <dgm:spPr/>
    </dgm:pt>
    <dgm:pt modelId="{1E708940-47C3-42E3-9DD4-9AE10752F193}" type="pres">
      <dgm:prSet presAssocID="{9C8F155D-39B2-4CB0-BB96-04F9B647EB3B}" presName="parentLin" presStyleCnt="0"/>
      <dgm:spPr/>
    </dgm:pt>
    <dgm:pt modelId="{E84EB99C-8B5D-4D44-9B36-EE133339AFE1}" type="pres">
      <dgm:prSet presAssocID="{9C8F155D-39B2-4CB0-BB96-04F9B647EB3B}" presName="parentLeftMargin" presStyleLbl="node1" presStyleIdx="0" presStyleCnt="3"/>
      <dgm:spPr/>
    </dgm:pt>
    <dgm:pt modelId="{F840C4BA-5ACA-468A-9F90-4A2DF82D2CDE}" type="pres">
      <dgm:prSet presAssocID="{9C8F155D-39B2-4CB0-BB96-04F9B647EB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A4FA740-DEA1-47BE-B41C-743CDFE6ED96}" type="pres">
      <dgm:prSet presAssocID="{9C8F155D-39B2-4CB0-BB96-04F9B647EB3B}" presName="negativeSpace" presStyleCnt="0"/>
      <dgm:spPr/>
    </dgm:pt>
    <dgm:pt modelId="{C6C16FB9-A586-4250-AD1A-6F11F190A4ED}" type="pres">
      <dgm:prSet presAssocID="{9C8F155D-39B2-4CB0-BB96-04F9B647EB3B}" presName="childText" presStyleLbl="conFgAcc1" presStyleIdx="0" presStyleCnt="3">
        <dgm:presLayoutVars>
          <dgm:bulletEnabled val="1"/>
        </dgm:presLayoutVars>
      </dgm:prSet>
      <dgm:spPr/>
    </dgm:pt>
    <dgm:pt modelId="{D79376B9-9D80-458D-BCB8-3D38A12AAA47}" type="pres">
      <dgm:prSet presAssocID="{8ACCB08B-E537-4DC9-AC0A-AA87575CC10B}" presName="spaceBetweenRectangles" presStyleCnt="0"/>
      <dgm:spPr/>
    </dgm:pt>
    <dgm:pt modelId="{5B071E76-D625-4140-8DA5-D05B72AAEF18}" type="pres">
      <dgm:prSet presAssocID="{77ADBB4A-E961-4AB9-B2C3-09F42654BABD}" presName="parentLin" presStyleCnt="0"/>
      <dgm:spPr/>
    </dgm:pt>
    <dgm:pt modelId="{56A64BFA-6872-4EBA-BC57-089903A2C88C}" type="pres">
      <dgm:prSet presAssocID="{77ADBB4A-E961-4AB9-B2C3-09F42654BABD}" presName="parentLeftMargin" presStyleLbl="node1" presStyleIdx="0" presStyleCnt="3"/>
      <dgm:spPr/>
    </dgm:pt>
    <dgm:pt modelId="{968C6E00-2C13-48F8-832E-928EF11F00E8}" type="pres">
      <dgm:prSet presAssocID="{77ADBB4A-E961-4AB9-B2C3-09F42654BAB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409CA1A-799E-48F1-8700-AD1670C8B151}" type="pres">
      <dgm:prSet presAssocID="{77ADBB4A-E961-4AB9-B2C3-09F42654BABD}" presName="negativeSpace" presStyleCnt="0"/>
      <dgm:spPr/>
    </dgm:pt>
    <dgm:pt modelId="{1CB92BE3-687B-4C27-8F35-EC9221C83302}" type="pres">
      <dgm:prSet presAssocID="{77ADBB4A-E961-4AB9-B2C3-09F42654BABD}" presName="childText" presStyleLbl="conFgAcc1" presStyleIdx="1" presStyleCnt="3" custLinFactNeighborX="-7695" custLinFactNeighborY="52917">
        <dgm:presLayoutVars>
          <dgm:bulletEnabled val="1"/>
        </dgm:presLayoutVars>
      </dgm:prSet>
      <dgm:spPr/>
    </dgm:pt>
    <dgm:pt modelId="{D39F69F2-A11F-4ADF-AB92-87AA7E623258}" type="pres">
      <dgm:prSet presAssocID="{AADDAB2B-716F-4BE8-807D-047E0669632D}" presName="spaceBetweenRectangles" presStyleCnt="0"/>
      <dgm:spPr/>
    </dgm:pt>
    <dgm:pt modelId="{258CB951-9ED8-4D2D-8603-ADDBFFC25D02}" type="pres">
      <dgm:prSet presAssocID="{1E7C5DA9-21A0-4F7D-94B9-9F624A4C75C9}" presName="parentLin" presStyleCnt="0"/>
      <dgm:spPr/>
    </dgm:pt>
    <dgm:pt modelId="{49CD9476-C7FC-4AD5-9D0D-0349AD7623F2}" type="pres">
      <dgm:prSet presAssocID="{1E7C5DA9-21A0-4F7D-94B9-9F624A4C75C9}" presName="parentLeftMargin" presStyleLbl="node1" presStyleIdx="1" presStyleCnt="3"/>
      <dgm:spPr/>
    </dgm:pt>
    <dgm:pt modelId="{3AB1B8FE-7104-43D8-A756-79BB35198244}" type="pres">
      <dgm:prSet presAssocID="{1E7C5DA9-21A0-4F7D-94B9-9F624A4C75C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A18F8DB-1DE2-4940-BDE3-0C06FF795762}" type="pres">
      <dgm:prSet presAssocID="{1E7C5DA9-21A0-4F7D-94B9-9F624A4C75C9}" presName="negativeSpace" presStyleCnt="0"/>
      <dgm:spPr/>
    </dgm:pt>
    <dgm:pt modelId="{0678F01F-48FC-4F6C-90CC-87BD0DD797A9}" type="pres">
      <dgm:prSet presAssocID="{1E7C5DA9-21A0-4F7D-94B9-9F624A4C75C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4AEAF00-1C3F-4F2D-A398-4AEC18D43638}" type="presOf" srcId="{1E7C5DA9-21A0-4F7D-94B9-9F624A4C75C9}" destId="{3AB1B8FE-7104-43D8-A756-79BB35198244}" srcOrd="1" destOrd="0" presId="urn:microsoft.com/office/officeart/2005/8/layout/list1"/>
    <dgm:cxn modelId="{1FECBE07-86B0-4CCF-83E7-AAAA0639FA5C}" srcId="{1E7C5DA9-21A0-4F7D-94B9-9F624A4C75C9}" destId="{37E34CF8-E2D7-4B1F-BA61-74CAFFD5C793}" srcOrd="2" destOrd="0" parTransId="{650A8F55-365F-4EA0-8A8D-E417229A3823}" sibTransId="{E957949A-AA0F-446F-8997-8D7BCF373F0B}"/>
    <dgm:cxn modelId="{D3D28A0A-1009-4BEA-B496-2F648DB89F2D}" type="presOf" srcId="{77ADBB4A-E961-4AB9-B2C3-09F42654BABD}" destId="{56A64BFA-6872-4EBA-BC57-089903A2C88C}" srcOrd="0" destOrd="0" presId="urn:microsoft.com/office/officeart/2005/8/layout/list1"/>
    <dgm:cxn modelId="{28F89E0B-A185-48C4-9B88-03B7D63EE838}" type="presOf" srcId="{1291304C-0C31-468B-A796-E5D842959BE2}" destId="{77A9A7F9-0C88-43CC-8AD1-857C45675003}" srcOrd="0" destOrd="0" presId="urn:microsoft.com/office/officeart/2005/8/layout/list1"/>
    <dgm:cxn modelId="{14F94D10-D74C-4F37-ADDE-037C23100DC3}" srcId="{1E7C5DA9-21A0-4F7D-94B9-9F624A4C75C9}" destId="{FA915EE2-FA73-4B64-8424-9B3981BB486A}" srcOrd="0" destOrd="0" parTransId="{65DFF352-11E4-46C0-8FEB-A054FEF0F396}" sibTransId="{3FF15AA5-BB81-4113-A183-1FBD184F732F}"/>
    <dgm:cxn modelId="{C6429F12-D5EB-4CC8-A4BD-B6735FE6BA14}" srcId="{1291304C-0C31-468B-A796-E5D842959BE2}" destId="{77ADBB4A-E961-4AB9-B2C3-09F42654BABD}" srcOrd="1" destOrd="0" parTransId="{FCED8CC5-F942-4DBC-980B-934DB32B0834}" sibTransId="{AADDAB2B-716F-4BE8-807D-047E0669632D}"/>
    <dgm:cxn modelId="{E9121015-6B62-4B49-9851-DB582E3BE72C}" type="presOf" srcId="{77ADBB4A-E961-4AB9-B2C3-09F42654BABD}" destId="{968C6E00-2C13-48F8-832E-928EF11F00E8}" srcOrd="1" destOrd="0" presId="urn:microsoft.com/office/officeart/2005/8/layout/list1"/>
    <dgm:cxn modelId="{94B59E2B-1C36-4C40-851D-0D70CAF2D32F}" type="presOf" srcId="{8F8E9542-A9B6-4993-B142-BFD4CBF227C9}" destId="{C6C16FB9-A586-4250-AD1A-6F11F190A4ED}" srcOrd="0" destOrd="1" presId="urn:microsoft.com/office/officeart/2005/8/layout/list1"/>
    <dgm:cxn modelId="{F458EB2B-BBA4-4F1E-949B-027BD1DEA5F0}" srcId="{1291304C-0C31-468B-A796-E5D842959BE2}" destId="{9C8F155D-39B2-4CB0-BB96-04F9B647EB3B}" srcOrd="0" destOrd="0" parTransId="{7D4CDDC1-03EE-4F90-9C5F-4DC2A1DED651}" sibTransId="{8ACCB08B-E537-4DC9-AC0A-AA87575CC10B}"/>
    <dgm:cxn modelId="{516AE65C-114B-4D23-9C00-2F021297B6A7}" srcId="{9C8F155D-39B2-4CB0-BB96-04F9B647EB3B}" destId="{5F142274-0DAB-4119-B58F-FB6ABA43E06D}" srcOrd="0" destOrd="0" parTransId="{FFD31535-938C-4D2F-8DAD-28A7E25CF9CC}" sibTransId="{ED8C8603-FAEF-4CCF-AABD-5F141D6D4DC8}"/>
    <dgm:cxn modelId="{F006475F-0D34-4036-85A6-BA759F498FCE}" type="presOf" srcId="{1E7C5DA9-21A0-4F7D-94B9-9F624A4C75C9}" destId="{49CD9476-C7FC-4AD5-9D0D-0349AD7623F2}" srcOrd="0" destOrd="0" presId="urn:microsoft.com/office/officeart/2005/8/layout/list1"/>
    <dgm:cxn modelId="{2FA09965-B778-4295-A130-14B3AAE839C0}" srcId="{9C8F155D-39B2-4CB0-BB96-04F9B647EB3B}" destId="{8F8E9542-A9B6-4993-B142-BFD4CBF227C9}" srcOrd="1" destOrd="0" parTransId="{CC6E3A24-9594-4228-8F4D-9F82CBDB89E6}" sibTransId="{93EF3C6E-6E6A-406B-AF99-8112DC644EA2}"/>
    <dgm:cxn modelId="{B106A245-0D5A-4FD6-B64E-8A8EF642A62A}" type="presOf" srcId="{AC70F005-2D26-4763-B114-4488DB8E2C00}" destId="{0678F01F-48FC-4F6C-90CC-87BD0DD797A9}" srcOrd="0" destOrd="1" presId="urn:microsoft.com/office/officeart/2005/8/layout/list1"/>
    <dgm:cxn modelId="{F77E436A-5487-4626-B74C-B1F983A4878F}" srcId="{1291304C-0C31-468B-A796-E5D842959BE2}" destId="{1E7C5DA9-21A0-4F7D-94B9-9F624A4C75C9}" srcOrd="2" destOrd="0" parTransId="{71F57166-BC82-4330-B23E-10C924962DC9}" sibTransId="{9BCF94D3-7340-4C37-A051-EEE00C0EABCF}"/>
    <dgm:cxn modelId="{A5DC7E4B-4A7E-43CE-8C5B-1520EC2D7385}" type="presOf" srcId="{9C8F155D-39B2-4CB0-BB96-04F9B647EB3B}" destId="{F840C4BA-5ACA-468A-9F90-4A2DF82D2CDE}" srcOrd="1" destOrd="0" presId="urn:microsoft.com/office/officeart/2005/8/layout/list1"/>
    <dgm:cxn modelId="{7DA2236F-73DB-4B44-B601-FD855C9EB240}" type="presOf" srcId="{FA915EE2-FA73-4B64-8424-9B3981BB486A}" destId="{0678F01F-48FC-4F6C-90CC-87BD0DD797A9}" srcOrd="0" destOrd="0" presId="urn:microsoft.com/office/officeart/2005/8/layout/list1"/>
    <dgm:cxn modelId="{83B87772-BE51-4897-97C1-9336A233A0CE}" type="presOf" srcId="{5F142274-0DAB-4119-B58F-FB6ABA43E06D}" destId="{C6C16FB9-A586-4250-AD1A-6F11F190A4ED}" srcOrd="0" destOrd="0" presId="urn:microsoft.com/office/officeart/2005/8/layout/list1"/>
    <dgm:cxn modelId="{62366989-0197-4791-885F-BBAC3C41FABD}" type="presOf" srcId="{F8F474C4-CEC4-4546-880D-AD4C99A8B22E}" destId="{1CB92BE3-687B-4C27-8F35-EC9221C83302}" srcOrd="0" destOrd="0" presId="urn:microsoft.com/office/officeart/2005/8/layout/list1"/>
    <dgm:cxn modelId="{E9A28DA0-4E83-443B-BB2B-8DF6F4B7DC68}" type="presOf" srcId="{9C8F155D-39B2-4CB0-BB96-04F9B647EB3B}" destId="{E84EB99C-8B5D-4D44-9B36-EE133339AFE1}" srcOrd="0" destOrd="0" presId="urn:microsoft.com/office/officeart/2005/8/layout/list1"/>
    <dgm:cxn modelId="{F46AC8B5-EC56-4C96-A625-40F40BF1388A}" srcId="{1E7C5DA9-21A0-4F7D-94B9-9F624A4C75C9}" destId="{AC70F005-2D26-4763-B114-4488DB8E2C00}" srcOrd="1" destOrd="0" parTransId="{EADF1B68-5C71-45AC-935B-8A427CB1D3C8}" sibTransId="{8A81CB3F-A524-455B-B3F8-E54A74C13728}"/>
    <dgm:cxn modelId="{8EFEA7E3-729B-4E79-8F69-B38CC335ADBE}" type="presOf" srcId="{37E34CF8-E2D7-4B1F-BA61-74CAFFD5C793}" destId="{0678F01F-48FC-4F6C-90CC-87BD0DD797A9}" srcOrd="0" destOrd="2" presId="urn:microsoft.com/office/officeart/2005/8/layout/list1"/>
    <dgm:cxn modelId="{DCFC60EB-3AC3-40FA-B6CB-B0B73BCD812C}" srcId="{77ADBB4A-E961-4AB9-B2C3-09F42654BABD}" destId="{F8F474C4-CEC4-4546-880D-AD4C99A8B22E}" srcOrd="0" destOrd="0" parTransId="{56F796A9-43B4-4E9B-8D33-DD76FCB71207}" sibTransId="{EF810AF6-0337-49F4-A53F-7013845845E3}"/>
    <dgm:cxn modelId="{4C217595-0917-405F-A7A0-9236E4384B3B}" type="presParOf" srcId="{77A9A7F9-0C88-43CC-8AD1-857C45675003}" destId="{1E708940-47C3-42E3-9DD4-9AE10752F193}" srcOrd="0" destOrd="0" presId="urn:microsoft.com/office/officeart/2005/8/layout/list1"/>
    <dgm:cxn modelId="{43250C2E-3F41-40E3-88E1-A7DA97D54241}" type="presParOf" srcId="{1E708940-47C3-42E3-9DD4-9AE10752F193}" destId="{E84EB99C-8B5D-4D44-9B36-EE133339AFE1}" srcOrd="0" destOrd="0" presId="urn:microsoft.com/office/officeart/2005/8/layout/list1"/>
    <dgm:cxn modelId="{500F176B-1F36-42E2-9E08-47518EC23A01}" type="presParOf" srcId="{1E708940-47C3-42E3-9DD4-9AE10752F193}" destId="{F840C4BA-5ACA-468A-9F90-4A2DF82D2CDE}" srcOrd="1" destOrd="0" presId="urn:microsoft.com/office/officeart/2005/8/layout/list1"/>
    <dgm:cxn modelId="{CA7AE45A-6996-41A2-920E-2B43219AD2F6}" type="presParOf" srcId="{77A9A7F9-0C88-43CC-8AD1-857C45675003}" destId="{4A4FA740-DEA1-47BE-B41C-743CDFE6ED96}" srcOrd="1" destOrd="0" presId="urn:microsoft.com/office/officeart/2005/8/layout/list1"/>
    <dgm:cxn modelId="{A956BA92-F1FE-41CB-B7D7-256EEA3C2CED}" type="presParOf" srcId="{77A9A7F9-0C88-43CC-8AD1-857C45675003}" destId="{C6C16FB9-A586-4250-AD1A-6F11F190A4ED}" srcOrd="2" destOrd="0" presId="urn:microsoft.com/office/officeart/2005/8/layout/list1"/>
    <dgm:cxn modelId="{858F2A38-AECC-455E-849A-52E0F6133778}" type="presParOf" srcId="{77A9A7F9-0C88-43CC-8AD1-857C45675003}" destId="{D79376B9-9D80-458D-BCB8-3D38A12AAA47}" srcOrd="3" destOrd="0" presId="urn:microsoft.com/office/officeart/2005/8/layout/list1"/>
    <dgm:cxn modelId="{DD4A9FA9-8727-4956-8A21-D5248D4A8E2F}" type="presParOf" srcId="{77A9A7F9-0C88-43CC-8AD1-857C45675003}" destId="{5B071E76-D625-4140-8DA5-D05B72AAEF18}" srcOrd="4" destOrd="0" presId="urn:microsoft.com/office/officeart/2005/8/layout/list1"/>
    <dgm:cxn modelId="{3F5CC320-02EF-4051-83CB-2F77341DE405}" type="presParOf" srcId="{5B071E76-D625-4140-8DA5-D05B72AAEF18}" destId="{56A64BFA-6872-4EBA-BC57-089903A2C88C}" srcOrd="0" destOrd="0" presId="urn:microsoft.com/office/officeart/2005/8/layout/list1"/>
    <dgm:cxn modelId="{7BB81044-E8DE-4DDF-A868-0B9BC2697EDE}" type="presParOf" srcId="{5B071E76-D625-4140-8DA5-D05B72AAEF18}" destId="{968C6E00-2C13-48F8-832E-928EF11F00E8}" srcOrd="1" destOrd="0" presId="urn:microsoft.com/office/officeart/2005/8/layout/list1"/>
    <dgm:cxn modelId="{629D7F1D-2CD6-44D0-ADAF-0F11A59F15E9}" type="presParOf" srcId="{77A9A7F9-0C88-43CC-8AD1-857C45675003}" destId="{C409CA1A-799E-48F1-8700-AD1670C8B151}" srcOrd="5" destOrd="0" presId="urn:microsoft.com/office/officeart/2005/8/layout/list1"/>
    <dgm:cxn modelId="{1B1BBFB4-7FB0-4C02-8C0E-47D336D2E0AF}" type="presParOf" srcId="{77A9A7F9-0C88-43CC-8AD1-857C45675003}" destId="{1CB92BE3-687B-4C27-8F35-EC9221C83302}" srcOrd="6" destOrd="0" presId="urn:microsoft.com/office/officeart/2005/8/layout/list1"/>
    <dgm:cxn modelId="{B81ED25C-E9E2-44EE-A86E-D739445C74F3}" type="presParOf" srcId="{77A9A7F9-0C88-43CC-8AD1-857C45675003}" destId="{D39F69F2-A11F-4ADF-AB92-87AA7E623258}" srcOrd="7" destOrd="0" presId="urn:microsoft.com/office/officeart/2005/8/layout/list1"/>
    <dgm:cxn modelId="{6099CD21-25DA-4C0D-8252-05E49ECBBD27}" type="presParOf" srcId="{77A9A7F9-0C88-43CC-8AD1-857C45675003}" destId="{258CB951-9ED8-4D2D-8603-ADDBFFC25D02}" srcOrd="8" destOrd="0" presId="urn:microsoft.com/office/officeart/2005/8/layout/list1"/>
    <dgm:cxn modelId="{46CA6BE1-BAF6-4052-A2C7-B97005F5BF66}" type="presParOf" srcId="{258CB951-9ED8-4D2D-8603-ADDBFFC25D02}" destId="{49CD9476-C7FC-4AD5-9D0D-0349AD7623F2}" srcOrd="0" destOrd="0" presId="urn:microsoft.com/office/officeart/2005/8/layout/list1"/>
    <dgm:cxn modelId="{719BA960-9D25-4F4D-97D9-8F45873D9B09}" type="presParOf" srcId="{258CB951-9ED8-4D2D-8603-ADDBFFC25D02}" destId="{3AB1B8FE-7104-43D8-A756-79BB35198244}" srcOrd="1" destOrd="0" presId="urn:microsoft.com/office/officeart/2005/8/layout/list1"/>
    <dgm:cxn modelId="{6AE4EBBD-6EE1-453C-B231-070C0011FCE3}" type="presParOf" srcId="{77A9A7F9-0C88-43CC-8AD1-857C45675003}" destId="{EA18F8DB-1DE2-4940-BDE3-0C06FF795762}" srcOrd="9" destOrd="0" presId="urn:microsoft.com/office/officeart/2005/8/layout/list1"/>
    <dgm:cxn modelId="{956D53D0-4688-4EBD-BB8A-3E55E4CC5119}" type="presParOf" srcId="{77A9A7F9-0C88-43CC-8AD1-857C45675003}" destId="{0678F01F-48FC-4F6C-90CC-87BD0DD797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BFEF1-DF0A-4065-AC41-BEA8DAA84069}">
      <dsp:nvSpPr>
        <dsp:cNvPr id="0" name=""/>
        <dsp:cNvSpPr/>
      </dsp:nvSpPr>
      <dsp:spPr>
        <a:xfrm>
          <a:off x="0" y="227"/>
          <a:ext cx="6172199" cy="24295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 Sam 23:9-10 "</a:t>
          </a:r>
          <a:r>
            <a:rPr lang="en-US" sz="1800" kern="1200" baseline="30000" dirty="0"/>
            <a:t>9 </a:t>
          </a:r>
          <a:r>
            <a:rPr lang="en-US" sz="1800" kern="1200" dirty="0"/>
            <a:t>And after him </a:t>
          </a:r>
          <a:r>
            <a:rPr lang="en-US" sz="1800" i="1" kern="1200" dirty="0"/>
            <a:t>was</a:t>
          </a:r>
          <a:r>
            <a:rPr lang="en-US" sz="1800" kern="1200" dirty="0"/>
            <a:t> Eleazar the son of Dodo, the </a:t>
          </a:r>
          <a:r>
            <a:rPr lang="en-US" sz="1800" kern="1200" dirty="0" err="1"/>
            <a:t>Ahohite</a:t>
          </a:r>
          <a:r>
            <a:rPr lang="en-US" sz="1800" kern="1200" dirty="0"/>
            <a:t>, </a:t>
          </a:r>
          <a:r>
            <a:rPr lang="en-US" sz="1800" i="1" kern="1200" dirty="0"/>
            <a:t>one</a:t>
          </a:r>
          <a:r>
            <a:rPr lang="en-US" sz="1800" kern="1200" dirty="0"/>
            <a:t> of the three mighty men with David when they defied the Philistines </a:t>
          </a:r>
          <a:r>
            <a:rPr lang="en-US" sz="1800" i="1" kern="1200" dirty="0"/>
            <a:t>who</a:t>
          </a:r>
          <a:r>
            <a:rPr lang="en-US" sz="1800" kern="1200" dirty="0"/>
            <a:t> were gathered there for battle, and the men of Israel had retreated. </a:t>
          </a:r>
          <a:r>
            <a:rPr lang="en-US" sz="1800" kern="1200" baseline="30000" dirty="0"/>
            <a:t>10 </a:t>
          </a:r>
          <a:r>
            <a:rPr lang="en-US" sz="1800" kern="1200" dirty="0"/>
            <a:t>He arose and attacked the Philistines until his hand was weary, and his hand stuck to the sword. The Lord brought about a great victory that day; and the people returned after him only to plunder.</a:t>
          </a:r>
        </a:p>
      </dsp:txBody>
      <dsp:txXfrm>
        <a:off x="118600" y="118827"/>
        <a:ext cx="5934999" cy="2192332"/>
      </dsp:txXfrm>
    </dsp:sp>
    <dsp:sp modelId="{22BB2D86-BFB5-4F2A-8DB4-BC0861CF35C1}">
      <dsp:nvSpPr>
        <dsp:cNvPr id="0" name=""/>
        <dsp:cNvSpPr/>
      </dsp:nvSpPr>
      <dsp:spPr>
        <a:xfrm>
          <a:off x="0" y="2443864"/>
          <a:ext cx="6172199" cy="24295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 Chron 11:12-13 “</a:t>
          </a:r>
          <a:r>
            <a:rPr lang="en-US" sz="1800" kern="1200" baseline="30000" dirty="0"/>
            <a:t>12 </a:t>
          </a:r>
          <a:r>
            <a:rPr lang="en-US" sz="1800" kern="1200" dirty="0"/>
            <a:t>After him </a:t>
          </a:r>
          <a:r>
            <a:rPr lang="en-US" sz="1800" i="1" kern="1200" dirty="0"/>
            <a:t>was</a:t>
          </a:r>
          <a:r>
            <a:rPr lang="en-US" sz="1800" kern="1200" dirty="0"/>
            <a:t> Eleazar the son of Dodo, the </a:t>
          </a:r>
          <a:r>
            <a:rPr lang="en-US" sz="1800" kern="1200" dirty="0" err="1"/>
            <a:t>Ahohite</a:t>
          </a:r>
          <a:r>
            <a:rPr lang="en-US" sz="1800" kern="1200" dirty="0"/>
            <a:t>, who </a:t>
          </a:r>
          <a:r>
            <a:rPr lang="en-US" sz="1800" i="1" kern="1200" dirty="0"/>
            <a:t>was one</a:t>
          </a:r>
          <a:r>
            <a:rPr lang="en-US" sz="1800" kern="1200" dirty="0"/>
            <a:t> of the three mighty men. </a:t>
          </a:r>
          <a:r>
            <a:rPr lang="en-US" sz="1800" kern="1200" baseline="30000" dirty="0"/>
            <a:t>13 </a:t>
          </a:r>
          <a:r>
            <a:rPr lang="en-US" sz="1800" kern="1200" dirty="0"/>
            <a:t>He was with David at </a:t>
          </a:r>
          <a:r>
            <a:rPr lang="en-US" sz="1800" kern="1200" dirty="0" err="1"/>
            <a:t>Pasdammim</a:t>
          </a:r>
          <a:r>
            <a:rPr lang="en-US" sz="1800" kern="1200" dirty="0"/>
            <a:t>. Now there the Philistines were gathered for battle, and there was a piece of ground full of barley. So the people fled from the Philistines.”</a:t>
          </a:r>
        </a:p>
      </dsp:txBody>
      <dsp:txXfrm>
        <a:off x="118600" y="2562464"/>
        <a:ext cx="5934999" cy="2192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4FB78-C8DE-4808-9F25-D25C579ED9C8}">
      <dsp:nvSpPr>
        <dsp:cNvPr id="0" name=""/>
        <dsp:cNvSpPr/>
      </dsp:nvSpPr>
      <dsp:spPr>
        <a:xfrm>
          <a:off x="0" y="0"/>
          <a:ext cx="61721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1212A-B0E0-4C13-8F1D-81E8C5E5E4AA}">
      <dsp:nvSpPr>
        <dsp:cNvPr id="0" name=""/>
        <dsp:cNvSpPr/>
      </dsp:nvSpPr>
      <dsp:spPr>
        <a:xfrm>
          <a:off x="0" y="0"/>
          <a:ext cx="6172199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 this battle against the Philistines David did not have to stand alone</a:t>
          </a:r>
        </a:p>
      </dsp:txBody>
      <dsp:txXfrm>
        <a:off x="0" y="0"/>
        <a:ext cx="6172199" cy="1218406"/>
      </dsp:txXfrm>
    </dsp:sp>
    <dsp:sp modelId="{44AA6622-745B-42FB-A7C3-DDF7BA32043B}">
      <dsp:nvSpPr>
        <dsp:cNvPr id="0" name=""/>
        <dsp:cNvSpPr/>
      </dsp:nvSpPr>
      <dsp:spPr>
        <a:xfrm>
          <a:off x="0" y="1218406"/>
          <a:ext cx="61721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17E37-CC1C-480C-99CA-656CB45C69EF}">
      <dsp:nvSpPr>
        <dsp:cNvPr id="0" name=""/>
        <dsp:cNvSpPr/>
      </dsp:nvSpPr>
      <dsp:spPr>
        <a:xfrm>
          <a:off x="0" y="1218406"/>
          <a:ext cx="6172199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While all the other soldiers fled in fear, Eleazar was one of three men who stood with the king</a:t>
          </a:r>
        </a:p>
      </dsp:txBody>
      <dsp:txXfrm>
        <a:off x="0" y="1218406"/>
        <a:ext cx="6172199" cy="1218406"/>
      </dsp:txXfrm>
    </dsp:sp>
    <dsp:sp modelId="{50DD877F-6102-48DF-B41E-23C36449306B}">
      <dsp:nvSpPr>
        <dsp:cNvPr id="0" name=""/>
        <dsp:cNvSpPr/>
      </dsp:nvSpPr>
      <dsp:spPr>
        <a:xfrm>
          <a:off x="0" y="2436812"/>
          <a:ext cx="61721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77B7E-1FD2-4A07-BD1F-340BAD9E49F5}">
      <dsp:nvSpPr>
        <dsp:cNvPr id="0" name=""/>
        <dsp:cNvSpPr/>
      </dsp:nvSpPr>
      <dsp:spPr>
        <a:xfrm>
          <a:off x="0" y="2436812"/>
          <a:ext cx="6172199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Eleazar took his place next to his king, drew his sword, and fought to protect his king, the name of his people, and the glory of his God</a:t>
          </a:r>
        </a:p>
      </dsp:txBody>
      <dsp:txXfrm>
        <a:off x="0" y="2436812"/>
        <a:ext cx="6172199" cy="1218406"/>
      </dsp:txXfrm>
    </dsp:sp>
    <dsp:sp modelId="{16C76A02-D2DE-4486-BD85-2C81FFC77DD4}">
      <dsp:nvSpPr>
        <dsp:cNvPr id="0" name=""/>
        <dsp:cNvSpPr/>
      </dsp:nvSpPr>
      <dsp:spPr>
        <a:xfrm>
          <a:off x="0" y="3655218"/>
          <a:ext cx="61721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4F065-5978-4CBA-9C57-39DA48B6E382}">
      <dsp:nvSpPr>
        <dsp:cNvPr id="0" name=""/>
        <dsp:cNvSpPr/>
      </dsp:nvSpPr>
      <dsp:spPr>
        <a:xfrm>
          <a:off x="0" y="3655218"/>
          <a:ext cx="6172199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His place was standing with his king</a:t>
          </a:r>
        </a:p>
      </dsp:txBody>
      <dsp:txXfrm>
        <a:off x="0" y="3655218"/>
        <a:ext cx="6172199" cy="1218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90C91-E7DE-4068-92E6-FC42C3E10099}">
      <dsp:nvSpPr>
        <dsp:cNvPr id="0" name=""/>
        <dsp:cNvSpPr/>
      </dsp:nvSpPr>
      <dsp:spPr>
        <a:xfrm>
          <a:off x="0" y="0"/>
          <a:ext cx="61721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88F17-A22E-40CD-A9F5-2BEDE0254EEB}">
      <dsp:nvSpPr>
        <dsp:cNvPr id="0" name=""/>
        <dsp:cNvSpPr/>
      </dsp:nvSpPr>
      <dsp:spPr>
        <a:xfrm>
          <a:off x="0" y="0"/>
          <a:ext cx="6172199" cy="243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The king was worth more than anything else in life</a:t>
          </a:r>
        </a:p>
      </dsp:txBody>
      <dsp:txXfrm>
        <a:off x="0" y="0"/>
        <a:ext cx="6172199" cy="2436812"/>
      </dsp:txXfrm>
    </dsp:sp>
    <dsp:sp modelId="{4B3C838C-29EE-4EDC-AA96-2F000E300A8C}">
      <dsp:nvSpPr>
        <dsp:cNvPr id="0" name=""/>
        <dsp:cNvSpPr/>
      </dsp:nvSpPr>
      <dsp:spPr>
        <a:xfrm>
          <a:off x="0" y="2436812"/>
          <a:ext cx="61721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CD224-7FBB-4044-A949-1F13179F160B}">
      <dsp:nvSpPr>
        <dsp:cNvPr id="0" name=""/>
        <dsp:cNvSpPr/>
      </dsp:nvSpPr>
      <dsp:spPr>
        <a:xfrm>
          <a:off x="0" y="2436812"/>
          <a:ext cx="6172199" cy="243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He loved the king more than anything else in life</a:t>
          </a:r>
        </a:p>
      </dsp:txBody>
      <dsp:txXfrm>
        <a:off x="0" y="2436812"/>
        <a:ext cx="6172199" cy="2436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4FB78-C8DE-4808-9F25-D25C579ED9C8}">
      <dsp:nvSpPr>
        <dsp:cNvPr id="0" name=""/>
        <dsp:cNvSpPr/>
      </dsp:nvSpPr>
      <dsp:spPr>
        <a:xfrm>
          <a:off x="0" y="0"/>
          <a:ext cx="61721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1212A-B0E0-4C13-8F1D-81E8C5E5E4AA}">
      <dsp:nvSpPr>
        <dsp:cNvPr id="0" name=""/>
        <dsp:cNvSpPr/>
      </dsp:nvSpPr>
      <dsp:spPr>
        <a:xfrm>
          <a:off x="0" y="0"/>
          <a:ext cx="6172199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Eph 6:10-18 tells us to put on the whole armor of God</a:t>
          </a:r>
        </a:p>
      </dsp:txBody>
      <dsp:txXfrm>
        <a:off x="0" y="0"/>
        <a:ext cx="6172199" cy="1218406"/>
      </dsp:txXfrm>
    </dsp:sp>
    <dsp:sp modelId="{44AA6622-745B-42FB-A7C3-DDF7BA32043B}">
      <dsp:nvSpPr>
        <dsp:cNvPr id="0" name=""/>
        <dsp:cNvSpPr/>
      </dsp:nvSpPr>
      <dsp:spPr>
        <a:xfrm>
          <a:off x="0" y="1218406"/>
          <a:ext cx="61721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17E37-CC1C-480C-99CA-656CB45C69EF}">
      <dsp:nvSpPr>
        <dsp:cNvPr id="0" name=""/>
        <dsp:cNvSpPr/>
      </dsp:nvSpPr>
      <dsp:spPr>
        <a:xfrm>
          <a:off x="0" y="1218406"/>
          <a:ext cx="6172199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 Pet 5:8 “</a:t>
          </a:r>
          <a:r>
            <a:rPr lang="en-US" sz="2400" kern="1200" baseline="30000" dirty="0"/>
            <a:t>8 </a:t>
          </a:r>
          <a:r>
            <a:rPr lang="en-US" sz="2400" kern="1200" dirty="0"/>
            <a:t>Be sober, be vigilant; because your adversary the devil walks about like a roaring lion, seeking whom he may devour.” </a:t>
          </a:r>
        </a:p>
      </dsp:txBody>
      <dsp:txXfrm>
        <a:off x="0" y="1218406"/>
        <a:ext cx="6172199" cy="1218406"/>
      </dsp:txXfrm>
    </dsp:sp>
    <dsp:sp modelId="{50DD877F-6102-48DF-B41E-23C36449306B}">
      <dsp:nvSpPr>
        <dsp:cNvPr id="0" name=""/>
        <dsp:cNvSpPr/>
      </dsp:nvSpPr>
      <dsp:spPr>
        <a:xfrm>
          <a:off x="0" y="2436812"/>
          <a:ext cx="61721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77B7E-1FD2-4A07-BD1F-340BAD9E49F5}">
      <dsp:nvSpPr>
        <dsp:cNvPr id="0" name=""/>
        <dsp:cNvSpPr/>
      </dsp:nvSpPr>
      <dsp:spPr>
        <a:xfrm>
          <a:off x="0" y="2436812"/>
          <a:ext cx="6172199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 fight against a world opposed to God’s teachings and holiness</a:t>
          </a:r>
        </a:p>
      </dsp:txBody>
      <dsp:txXfrm>
        <a:off x="0" y="2436812"/>
        <a:ext cx="6172199" cy="1218406"/>
      </dsp:txXfrm>
    </dsp:sp>
    <dsp:sp modelId="{16C76A02-D2DE-4486-BD85-2C81FFC77DD4}">
      <dsp:nvSpPr>
        <dsp:cNvPr id="0" name=""/>
        <dsp:cNvSpPr/>
      </dsp:nvSpPr>
      <dsp:spPr>
        <a:xfrm>
          <a:off x="0" y="3655218"/>
          <a:ext cx="61721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4F065-5978-4CBA-9C57-39DA48B6E382}">
      <dsp:nvSpPr>
        <dsp:cNvPr id="0" name=""/>
        <dsp:cNvSpPr/>
      </dsp:nvSpPr>
      <dsp:spPr>
        <a:xfrm>
          <a:off x="0" y="3655218"/>
          <a:ext cx="6172199" cy="1218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 must stand with Christ our King</a:t>
          </a:r>
        </a:p>
      </dsp:txBody>
      <dsp:txXfrm>
        <a:off x="0" y="3655218"/>
        <a:ext cx="6172199" cy="12184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16FB9-A586-4250-AD1A-6F11F190A4ED}">
      <dsp:nvSpPr>
        <dsp:cNvPr id="0" name=""/>
        <dsp:cNvSpPr/>
      </dsp:nvSpPr>
      <dsp:spPr>
        <a:xfrm>
          <a:off x="0" y="254798"/>
          <a:ext cx="5181600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291592" rIns="40215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What would it take to stop me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What would it take to cause me to turn away from the Lord</a:t>
          </a:r>
        </a:p>
      </dsp:txBody>
      <dsp:txXfrm>
        <a:off x="0" y="254798"/>
        <a:ext cx="5181600" cy="1256850"/>
      </dsp:txXfrm>
    </dsp:sp>
    <dsp:sp modelId="{F840C4BA-5ACA-468A-9F90-4A2DF82D2CDE}">
      <dsp:nvSpPr>
        <dsp:cNvPr id="0" name=""/>
        <dsp:cNvSpPr/>
      </dsp:nvSpPr>
      <dsp:spPr>
        <a:xfrm>
          <a:off x="259080" y="48158"/>
          <a:ext cx="36271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Two important questions</a:t>
          </a:r>
        </a:p>
      </dsp:txBody>
      <dsp:txXfrm>
        <a:off x="279255" y="68333"/>
        <a:ext cx="3586770" cy="372930"/>
      </dsp:txXfrm>
    </dsp:sp>
    <dsp:sp modelId="{1CB92BE3-687B-4C27-8F35-EC9221C83302}">
      <dsp:nvSpPr>
        <dsp:cNvPr id="0" name=""/>
        <dsp:cNvSpPr/>
      </dsp:nvSpPr>
      <dsp:spPr>
        <a:xfrm>
          <a:off x="0" y="1833894"/>
          <a:ext cx="5181600" cy="683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291592" rIns="40215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Nothing</a:t>
          </a:r>
        </a:p>
      </dsp:txBody>
      <dsp:txXfrm>
        <a:off x="0" y="1833894"/>
        <a:ext cx="5181600" cy="683550"/>
      </dsp:txXfrm>
    </dsp:sp>
    <dsp:sp modelId="{968C6E00-2C13-48F8-832E-928EF11F00E8}">
      <dsp:nvSpPr>
        <dsp:cNvPr id="0" name=""/>
        <dsp:cNvSpPr/>
      </dsp:nvSpPr>
      <dsp:spPr>
        <a:xfrm>
          <a:off x="259080" y="1587249"/>
          <a:ext cx="36271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One simple answer</a:t>
          </a:r>
        </a:p>
      </dsp:txBody>
      <dsp:txXfrm>
        <a:off x="279255" y="1607424"/>
        <a:ext cx="3586770" cy="372930"/>
      </dsp:txXfrm>
    </dsp:sp>
    <dsp:sp modelId="{0678F01F-48FC-4F6C-90CC-87BD0DD797A9}">
      <dsp:nvSpPr>
        <dsp:cNvPr id="0" name=""/>
        <dsp:cNvSpPr/>
      </dsp:nvSpPr>
      <dsp:spPr>
        <a:xfrm>
          <a:off x="0" y="2759679"/>
          <a:ext cx="5181600" cy="154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291592" rIns="40215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As a casualty to sin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Because others have pulled us away from our position near the king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Because we are just too tired</a:t>
          </a:r>
        </a:p>
      </dsp:txBody>
      <dsp:txXfrm>
        <a:off x="0" y="2759679"/>
        <a:ext cx="5181600" cy="1543500"/>
      </dsp:txXfrm>
    </dsp:sp>
    <dsp:sp modelId="{3AB1B8FE-7104-43D8-A756-79BB35198244}">
      <dsp:nvSpPr>
        <dsp:cNvPr id="0" name=""/>
        <dsp:cNvSpPr/>
      </dsp:nvSpPr>
      <dsp:spPr>
        <a:xfrm>
          <a:off x="259080" y="2553039"/>
          <a:ext cx="362712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Let us never drop out of the battle</a:t>
          </a:r>
        </a:p>
      </dsp:txBody>
      <dsp:txXfrm>
        <a:off x="279255" y="2573214"/>
        <a:ext cx="358677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cap="all" spc="1500" baseline="0"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4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5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7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5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4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4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4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4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3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8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7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spc="100" baseline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spc="100" baseline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spc="100" baseline="0">
                <a:solidFill>
                  <a:schemeClr val="tx1">
                    <a:tint val="7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65F78E25-C72B-468B-A554-6AC96C10C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43" b="435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24E934-7D85-400E-8B0E-0B4E55F92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Do you know me?</a:t>
            </a:r>
          </a:p>
        </p:txBody>
      </p:sp>
      <p:sp>
        <p:nvSpPr>
          <p:cNvPr id="20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7C4D5-E13A-4135-9093-5F192CC43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Eleazar son of dodo</a:t>
            </a:r>
          </a:p>
        </p:txBody>
      </p:sp>
    </p:spTree>
    <p:extLst>
      <p:ext uri="{BB962C8B-B14F-4D97-AF65-F5344CB8AC3E}">
        <p14:creationId xmlns:p14="http://schemas.microsoft.com/office/powerpoint/2010/main" val="4179231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FA5C-2BF2-4C3B-A675-D595C642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Our Actions</a:t>
            </a:r>
          </a:p>
        </p:txBody>
      </p:sp>
      <p:pic>
        <p:nvPicPr>
          <p:cNvPr id="6" name="Content Placeholder 5" descr="A picture containing ball&#10;&#10;Description automatically generated">
            <a:extLst>
              <a:ext uri="{FF2B5EF4-FFF2-40B4-BE49-F238E27FC236}">
                <a16:creationId xmlns:a16="http://schemas.microsoft.com/office/drawing/2014/main" id="{075DF006-2DCC-48DE-95F2-6E23885F92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28"/>
          <a:stretch/>
        </p:blipFill>
        <p:spPr>
          <a:xfrm>
            <a:off x="1084529" y="1825625"/>
            <a:ext cx="4688941" cy="4351338"/>
          </a:xfr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597D14-2E14-49A3-AC17-90D7F94849C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03218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675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A0C9AB-2437-4601-8C84-574455E5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words of encouragement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3B6B94-0385-4451-AD76-4D9D4880F7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</a:t>
            </a:r>
            <a:r>
              <a:rPr lang="en-US" dirty="0" err="1"/>
              <a:t>cor</a:t>
            </a:r>
            <a:r>
              <a:rPr lang="en-US" dirty="0"/>
              <a:t> 15:58 “</a:t>
            </a:r>
            <a:r>
              <a:rPr lang="en-US" baseline="30000" dirty="0"/>
              <a:t>58 </a:t>
            </a:r>
            <a:r>
              <a:rPr lang="en-US" dirty="0"/>
              <a:t>Therefore, my beloved brethren, be steadfast, immovable, always abounding in the work of the Lord, knowing that your labor is not in vain in the Lord.”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B96C75-C273-483D-8184-001DE7C4EC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Gal 6:9 “</a:t>
            </a:r>
            <a:r>
              <a:rPr lang="en-US" baseline="30000" dirty="0"/>
              <a:t>9 </a:t>
            </a:r>
            <a:r>
              <a:rPr lang="en-US" dirty="0"/>
              <a:t>And let us not grow weary while doing good, for in due season we shall reap if we do not lose heart.”</a:t>
            </a:r>
          </a:p>
        </p:txBody>
      </p:sp>
    </p:spTree>
    <p:extLst>
      <p:ext uri="{BB962C8B-B14F-4D97-AF65-F5344CB8AC3E}">
        <p14:creationId xmlns:p14="http://schemas.microsoft.com/office/powerpoint/2010/main" val="115137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B99B5-55AA-4370-87EB-83CCD2E8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Where can you find me?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129F9DE-21C7-4E08-9D7B-73C9081EE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B65BC482-FE41-4FCA-9149-E23E0A16EE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16276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id="{E664C0A4-97B9-410D-B29E-D5F9611828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044432"/>
            <a:ext cx="4137557" cy="38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3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B1473D-9152-415C-8FCB-CCB12CA9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not a lot of information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CF0B17-6688-4851-ACD4-33A0F6C781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He was one of three mighty men who stood with David </a:t>
            </a:r>
          </a:p>
          <a:p>
            <a:endParaRPr lang="en-US" dirty="0"/>
          </a:p>
          <a:p>
            <a:r>
              <a:rPr lang="en-US" dirty="0"/>
              <a:t>He attacked the Philistines until he was weary and stuck to the sword</a:t>
            </a:r>
          </a:p>
          <a:p>
            <a:endParaRPr lang="en-US" dirty="0"/>
          </a:p>
          <a:p>
            <a:r>
              <a:rPr lang="en-US" dirty="0"/>
              <a:t>He is someone we can learn from</a:t>
            </a:r>
          </a:p>
        </p:txBody>
      </p:sp>
      <p:pic>
        <p:nvPicPr>
          <p:cNvPr id="16" name="Content Placeholder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8D8B6C6-A4E9-403B-998F-898C0AAD47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74388"/>
            <a:ext cx="5181600" cy="2672861"/>
          </a:xfrm>
        </p:spPr>
      </p:pic>
    </p:spTree>
    <p:extLst>
      <p:ext uri="{BB962C8B-B14F-4D97-AF65-F5344CB8AC3E}">
        <p14:creationId xmlns:p14="http://schemas.microsoft.com/office/powerpoint/2010/main" val="130571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A95269-EC65-4322-B7F0-A670B1E5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Eleazer knew his place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BA98AAB-195F-4199-8BC1-B02F2C625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FCF83EB-CC90-49F6-AFD9-9576DCC9AE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A picture containing object, man, sitting, clock&#10;&#10;Description automatically generated">
            <a:extLst>
              <a:ext uri="{FF2B5EF4-FFF2-40B4-BE49-F238E27FC236}">
                <a16:creationId xmlns:a16="http://schemas.microsoft.com/office/drawing/2014/main" id="{D963E87F-0AF5-4156-8FC5-1E65E4A687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057400"/>
            <a:ext cx="3932237" cy="38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7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0A1B5F-E5F0-4CFD-8438-4AD996274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Eleazar’s motivation for standing by his king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1F51051-C0B2-4399-BCD5-6003CECDC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3910C116-F7DA-42CA-A422-22028280FD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755870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A2808A-9696-48E3-9DA5-8560A9967E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057400"/>
            <a:ext cx="3932237" cy="38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1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A95269-EC65-4322-B7F0-A670B1E5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We must know our place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BA98AAB-195F-4199-8BC1-B02F2C625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FCF83EB-CC90-49F6-AFD9-9576DCC9AE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200285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118B04B1-F136-4E2D-8BEB-467FB321D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39775" y="2057400"/>
            <a:ext cx="3932261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7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1E7E4-E44F-4A01-A949-1E1FE95D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Motivation for standing by our 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0177B-A334-47C6-8E3B-A8A91FAA8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75" y="2058658"/>
            <a:ext cx="3932261" cy="381033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330E1-290C-4F2B-85F1-ECAD85CC0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4B0FB7B2-9D6C-45E9-879D-0087CB162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48580"/>
            <a:ext cx="6172200" cy="4520408"/>
          </a:xfrm>
        </p:spPr>
      </p:pic>
    </p:spTree>
    <p:extLst>
      <p:ext uri="{BB962C8B-B14F-4D97-AF65-F5344CB8AC3E}">
        <p14:creationId xmlns:p14="http://schemas.microsoft.com/office/powerpoint/2010/main" val="357040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E898CE-A86B-4128-A3D7-B1AF4E80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key thoughts on staying close to your King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3C9E56-11A8-4CBE-AFFD-B4E6F8A8C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your way is pleasant, walk with Him</a:t>
            </a:r>
          </a:p>
          <a:p>
            <a:endParaRPr lang="en-US" dirty="0"/>
          </a:p>
          <a:p>
            <a:r>
              <a:rPr lang="en-US" dirty="0"/>
              <a:t>When the pressure is on, stay with Him</a:t>
            </a:r>
          </a:p>
          <a:p>
            <a:endParaRPr lang="en-US" dirty="0"/>
          </a:p>
          <a:p>
            <a:r>
              <a:rPr lang="en-US" dirty="0"/>
              <a:t>When the enemy comes and tries to lure you away, cling to Him</a:t>
            </a:r>
          </a:p>
          <a:p>
            <a:endParaRPr lang="en-US" dirty="0"/>
          </a:p>
          <a:p>
            <a:r>
              <a:rPr lang="en-US" dirty="0"/>
              <a:t>When you find yourself in the heat of battle, be sure you are close to Him</a:t>
            </a:r>
          </a:p>
        </p:txBody>
      </p:sp>
    </p:spTree>
    <p:extLst>
      <p:ext uri="{BB962C8B-B14F-4D97-AF65-F5344CB8AC3E}">
        <p14:creationId xmlns:p14="http://schemas.microsoft.com/office/powerpoint/2010/main" val="292381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EF2AF-3E6C-4B0F-8273-F494348A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Eleazar’s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825DB-BB75-47FB-A433-05DA5AD2B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2 Sam 23:10 “</a:t>
            </a:r>
            <a:r>
              <a:rPr lang="en-US" sz="2600" baseline="30000" dirty="0"/>
              <a:t>10 </a:t>
            </a:r>
            <a:r>
              <a:rPr lang="en-US" sz="2600" dirty="0"/>
              <a:t>He arose and attacked the Philistines until his hand was weary, and his hand stuck to the sword.”</a:t>
            </a:r>
          </a:p>
          <a:p>
            <a:endParaRPr lang="en-US" sz="2600" dirty="0"/>
          </a:p>
          <a:p>
            <a:r>
              <a:rPr lang="en-US" sz="2600" dirty="0"/>
              <a:t>Eleazar “Refused to quit” until the threat was completely defeated</a:t>
            </a:r>
          </a:p>
          <a:p>
            <a:endParaRPr lang="en-US" sz="2600" dirty="0"/>
          </a:p>
          <a:p>
            <a:r>
              <a:rPr lang="en-US" sz="2600" dirty="0"/>
              <a:t>God used his actions to bring about “A great victory that day”</a:t>
            </a:r>
          </a:p>
        </p:txBody>
      </p: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F1BBFF79-0AEC-49A4-A468-0E7A3F369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38763"/>
            <a:ext cx="5181600" cy="3925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081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unkyShapesDarkVTI">
  <a:themeElements>
    <a:clrScheme name="AnalogousFromLightSeedLeftStep">
      <a:dk1>
        <a:srgbClr val="000000"/>
      </a:dk1>
      <a:lt1>
        <a:srgbClr val="FFFFFF"/>
      </a:lt1>
      <a:dk2>
        <a:srgbClr val="233D3D"/>
      </a:dk2>
      <a:lt2>
        <a:srgbClr val="E8E7E2"/>
      </a:lt2>
      <a:accent1>
        <a:srgbClr val="8C97D0"/>
      </a:accent1>
      <a:accent2>
        <a:srgbClr val="73A3C6"/>
      </a:accent2>
      <a:accent3>
        <a:srgbClr val="74ACAD"/>
      </a:accent3>
      <a:accent4>
        <a:srgbClr val="67B294"/>
      </a:accent4>
      <a:accent5>
        <a:srgbClr val="72B17D"/>
      </a:accent5>
      <a:accent6>
        <a:srgbClr val="79B267"/>
      </a:accent6>
      <a:hlink>
        <a:srgbClr val="8C8354"/>
      </a:hlink>
      <a:folHlink>
        <a:srgbClr val="848484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615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Source Sans Pro</vt:lpstr>
      <vt:lpstr>Source Sans Pro SemiBold</vt:lpstr>
      <vt:lpstr>FunkyShapesDarkVTI</vt:lpstr>
      <vt:lpstr>Do you know me?</vt:lpstr>
      <vt:lpstr>Where can you find me?</vt:lpstr>
      <vt:lpstr>That’s not a lot of information</vt:lpstr>
      <vt:lpstr>Eleazer knew his place</vt:lpstr>
      <vt:lpstr>Eleazar’s motivation for standing by his king</vt:lpstr>
      <vt:lpstr>We must know our place</vt:lpstr>
      <vt:lpstr>Our Motivation for standing by our king</vt:lpstr>
      <vt:lpstr>Four key thoughts on staying close to your King</vt:lpstr>
      <vt:lpstr>Eleazar’s Actions</vt:lpstr>
      <vt:lpstr>Our Actions</vt:lpstr>
      <vt:lpstr>Concluding words of encouragement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 me?</dc:title>
  <dc:creator>Rob Miller</dc:creator>
  <cp:lastModifiedBy>Rob Miller</cp:lastModifiedBy>
  <cp:revision>4</cp:revision>
  <dcterms:created xsi:type="dcterms:W3CDTF">2020-04-29T00:55:24Z</dcterms:created>
  <dcterms:modified xsi:type="dcterms:W3CDTF">2020-04-29T01:26:39Z</dcterms:modified>
</cp:coreProperties>
</file>