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6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9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6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8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9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4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641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4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12" r:id="rId5"/>
    <p:sldLayoutId id="2147483718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table, sitting, computer&#10;&#10;Description automatically generated">
            <a:extLst>
              <a:ext uri="{FF2B5EF4-FFF2-40B4-BE49-F238E27FC236}">
                <a16:creationId xmlns:a16="http://schemas.microsoft.com/office/drawing/2014/main" id="{DA0DFC0B-EC87-4293-8295-4FE7FE4DA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9" r="6501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D68413-EB62-4FEA-9785-4225702D3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24" y="1340361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Flee,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follow,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FE077-388D-40B4-BAC1-8A4D2AE19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4" y="4731476"/>
            <a:ext cx="3793642" cy="970905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79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love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endParaRPr lang="en-US" sz="1900" dirty="0"/>
          </a:p>
          <a:p>
            <a:endParaRPr lang="en-US" sz="1900" dirty="0"/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  <p:pic>
        <p:nvPicPr>
          <p:cNvPr id="9" name="Picture 8" descr="Reflection on 1 Corinthians 13:1-13 | New Life Narrabri">
            <a:extLst>
              <a:ext uri="{FF2B5EF4-FFF2-40B4-BE49-F238E27FC236}">
                <a16:creationId xmlns:a16="http://schemas.microsoft.com/office/drawing/2014/main" id="{D2E49E89-68E1-4EE9-8128-AF6527387C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75324"/>
            <a:ext cx="5029200" cy="5093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804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patience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lnSpcReduction="10000"/>
          </a:bodyPr>
          <a:lstStyle/>
          <a:p>
            <a:endParaRPr lang="en-US" sz="1900" b="1" dirty="0"/>
          </a:p>
          <a:p>
            <a:endParaRPr lang="en-US" sz="1900" b="1" dirty="0"/>
          </a:p>
          <a:p>
            <a:r>
              <a:rPr lang="en-US" sz="2400" b="1" dirty="0"/>
              <a:t>Rom 12:12 “</a:t>
            </a:r>
            <a:r>
              <a:rPr lang="en-US" sz="2400" b="1" baseline="30000" dirty="0"/>
              <a:t>12 </a:t>
            </a:r>
            <a:r>
              <a:rPr lang="en-US" sz="2400" b="1" dirty="0"/>
              <a:t>rejoicing in hope, patient</a:t>
            </a:r>
            <a:r>
              <a:rPr lang="en-US" sz="2400" b="1" baseline="30000" dirty="0"/>
              <a:t> </a:t>
            </a:r>
            <a:r>
              <a:rPr lang="en-US" sz="2400" b="1" dirty="0"/>
              <a:t>in tribulation, continuing steadfastly in prayer;”</a:t>
            </a:r>
          </a:p>
          <a:p>
            <a:endParaRPr lang="en-US" sz="2400" b="1" dirty="0"/>
          </a:p>
          <a:p>
            <a:r>
              <a:rPr lang="en-US" sz="2400" b="1" dirty="0"/>
              <a:t>Gal 6:9 “</a:t>
            </a:r>
            <a:r>
              <a:rPr lang="en-US" sz="2400" b="1" baseline="30000" dirty="0"/>
              <a:t>9 </a:t>
            </a:r>
            <a:r>
              <a:rPr lang="en-US" sz="2400" b="1" dirty="0"/>
              <a:t>And let us not grow weary while doing good, for in due season we shall reap if we do not lose heart.”</a:t>
            </a:r>
          </a:p>
          <a:p>
            <a:endParaRPr lang="en-US" sz="2400" b="1" dirty="0"/>
          </a:p>
          <a:p>
            <a:r>
              <a:rPr lang="en-US" sz="2400" b="1" dirty="0"/>
              <a:t>Col 3:12 “</a:t>
            </a:r>
            <a:r>
              <a:rPr lang="en-US" sz="2400" b="1" baseline="30000" dirty="0"/>
              <a:t>12 </a:t>
            </a:r>
            <a:r>
              <a:rPr lang="en-US" sz="2400" b="1" dirty="0"/>
              <a:t>Therefore, as </a:t>
            </a:r>
            <a:r>
              <a:rPr lang="en-US" sz="2400" b="1" i="1" dirty="0"/>
              <a:t>the</a:t>
            </a:r>
            <a:r>
              <a:rPr lang="en-US" sz="2400" b="1" dirty="0"/>
              <a:t> elect of God, holy and beloved, put on tender mercies, kindness, humility, meekness, longsuffering;”</a:t>
            </a:r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00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gentleness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fontScale="25000" lnSpcReduction="20000"/>
          </a:bodyPr>
          <a:lstStyle/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4400" dirty="0"/>
          </a:p>
          <a:p>
            <a:endParaRPr lang="en-US" sz="6000" dirty="0"/>
          </a:p>
          <a:p>
            <a:r>
              <a:rPr lang="en-US" sz="9600" b="1" dirty="0"/>
              <a:t>Mt 5:5 “</a:t>
            </a:r>
            <a:r>
              <a:rPr lang="en-US" sz="9600" b="1" baseline="30000" dirty="0"/>
              <a:t>5 </a:t>
            </a:r>
            <a:r>
              <a:rPr lang="en-US" sz="9600" b="1" dirty="0"/>
              <a:t>Blessed </a:t>
            </a:r>
            <a:r>
              <a:rPr lang="en-US" sz="9600" b="1" i="1" dirty="0"/>
              <a:t>are</a:t>
            </a:r>
            <a:r>
              <a:rPr lang="en-US" sz="9600" b="1" dirty="0"/>
              <a:t> the meek, For they shall inherit the earth.”</a:t>
            </a:r>
          </a:p>
          <a:p>
            <a:endParaRPr lang="en-US" sz="9600" b="1" dirty="0"/>
          </a:p>
          <a:p>
            <a:r>
              <a:rPr lang="en-US" sz="9600" b="1" dirty="0"/>
              <a:t>Gal 5:22-23 “</a:t>
            </a:r>
            <a:r>
              <a:rPr lang="en-US" sz="9600" b="1" baseline="30000" dirty="0"/>
              <a:t>22 </a:t>
            </a:r>
            <a:r>
              <a:rPr lang="en-US" sz="9600" b="1" dirty="0"/>
              <a:t>But the fruit of the Spirit is love, joy, peace, longsuffering, kindness, goodness, faithfulness, </a:t>
            </a:r>
            <a:r>
              <a:rPr lang="en-US" sz="9600" b="1" baseline="30000" dirty="0"/>
              <a:t>23 </a:t>
            </a:r>
            <a:r>
              <a:rPr lang="en-US" sz="9600" b="1" dirty="0"/>
              <a:t>gentleness, self-control. Against such there is no law.”</a:t>
            </a:r>
          </a:p>
          <a:p>
            <a:endParaRPr lang="en-US" sz="9600" b="1" dirty="0"/>
          </a:p>
          <a:p>
            <a:r>
              <a:rPr lang="en-US" sz="9600" b="1" dirty="0"/>
              <a:t>1 Pet 3:3-4 “</a:t>
            </a:r>
            <a:r>
              <a:rPr lang="en-US" sz="9600" b="1" baseline="30000" dirty="0"/>
              <a:t>3 </a:t>
            </a:r>
            <a:r>
              <a:rPr lang="en-US" sz="9600" b="1" dirty="0"/>
              <a:t>Do not let your adornment be </a:t>
            </a:r>
            <a:r>
              <a:rPr lang="en-US" sz="9600" b="1" i="1" dirty="0"/>
              <a:t>merely</a:t>
            </a:r>
            <a:r>
              <a:rPr lang="en-US" sz="9600" b="1" dirty="0"/>
              <a:t> outward—arranging the hair, wearing gold, or putting on </a:t>
            </a:r>
            <a:r>
              <a:rPr lang="en-US" sz="9600" b="1" i="1" dirty="0"/>
              <a:t>fine</a:t>
            </a:r>
            <a:r>
              <a:rPr lang="en-US" sz="9600" b="1" dirty="0"/>
              <a:t> apparel— </a:t>
            </a:r>
            <a:r>
              <a:rPr lang="en-US" sz="9600" b="1" baseline="30000" dirty="0"/>
              <a:t>4 </a:t>
            </a:r>
            <a:r>
              <a:rPr lang="en-US" sz="9600" b="1" dirty="0"/>
              <a:t>rather </a:t>
            </a:r>
            <a:r>
              <a:rPr lang="en-US" sz="9600" b="1" i="1" dirty="0"/>
              <a:t>let it be</a:t>
            </a:r>
            <a:r>
              <a:rPr lang="en-US" sz="9600" b="1" dirty="0"/>
              <a:t> the hidden person of the heart, with the incorruptible </a:t>
            </a:r>
            <a:r>
              <a:rPr lang="en-US" sz="9600" b="1" i="1" dirty="0"/>
              <a:t>beauty</a:t>
            </a:r>
            <a:r>
              <a:rPr lang="en-US" sz="9600" b="1" dirty="0"/>
              <a:t> of a gentle and quiet spirit, which is very precious in the sight of God.”</a:t>
            </a:r>
          </a:p>
          <a:p>
            <a:endParaRPr lang="en-US" sz="2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788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fontScale="25000" lnSpcReduction="20000"/>
          </a:bodyPr>
          <a:lstStyle/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4400" dirty="0"/>
          </a:p>
          <a:p>
            <a:r>
              <a:rPr lang="en-US" sz="12300" b="1" dirty="0"/>
              <a:t>Righteousness</a:t>
            </a:r>
          </a:p>
          <a:p>
            <a:endParaRPr lang="en-US" sz="12300" b="1" dirty="0"/>
          </a:p>
          <a:p>
            <a:r>
              <a:rPr lang="en-US" sz="12300" b="1" dirty="0"/>
              <a:t>Godliness</a:t>
            </a:r>
          </a:p>
          <a:p>
            <a:endParaRPr lang="en-US" sz="12300" b="1" dirty="0"/>
          </a:p>
          <a:p>
            <a:r>
              <a:rPr lang="en-US" sz="12300" b="1" dirty="0"/>
              <a:t>Faith</a:t>
            </a:r>
          </a:p>
          <a:p>
            <a:endParaRPr lang="en-US" sz="12300" b="1" dirty="0"/>
          </a:p>
          <a:p>
            <a:r>
              <a:rPr lang="en-US" sz="12300" b="1" dirty="0"/>
              <a:t>Love</a:t>
            </a:r>
          </a:p>
          <a:p>
            <a:endParaRPr lang="en-US" sz="12300" b="1" dirty="0"/>
          </a:p>
          <a:p>
            <a:r>
              <a:rPr lang="en-US" sz="12300" b="1" dirty="0"/>
              <a:t>Gentleness</a:t>
            </a:r>
          </a:p>
          <a:p>
            <a:endParaRPr lang="en-US" sz="2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  <p:pic>
        <p:nvPicPr>
          <p:cNvPr id="7" name="Picture 6" descr="Follow arrow icon sketched in black in ... | Stock vector | Colourbox">
            <a:extLst>
              <a:ext uri="{FF2B5EF4-FFF2-40B4-BE49-F238E27FC236}">
                <a16:creationId xmlns:a16="http://schemas.microsoft.com/office/drawing/2014/main" id="{226E7EF4-B91D-4FAE-AA1B-3706259C17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40" y="889156"/>
            <a:ext cx="3536510" cy="5079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88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Fight the good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fight of faith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(v.12)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4400" dirty="0"/>
          </a:p>
          <a:p>
            <a:endParaRPr lang="en-US" sz="6000" dirty="0"/>
          </a:p>
          <a:p>
            <a:endParaRPr lang="en-US" sz="2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  <p:pic>
        <p:nvPicPr>
          <p:cNvPr id="5" name="Picture 4" descr="A picture containing food, drawing, sunset&#10;&#10;Description automatically generated">
            <a:extLst>
              <a:ext uri="{FF2B5EF4-FFF2-40B4-BE49-F238E27FC236}">
                <a16:creationId xmlns:a16="http://schemas.microsoft.com/office/drawing/2014/main" id="{AAFF0824-60A6-4B2A-BFCD-3ECBF44BF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23" y="822960"/>
            <a:ext cx="5647075" cy="521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08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Are you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Ready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fontScale="55000" lnSpcReduction="20000"/>
          </a:bodyPr>
          <a:lstStyle/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4400" dirty="0"/>
          </a:p>
          <a:p>
            <a:r>
              <a:rPr lang="en-US" sz="6000" b="1" dirty="0"/>
              <a:t>Flee sin and the way of the world?</a:t>
            </a:r>
          </a:p>
          <a:p>
            <a:endParaRPr lang="en-US" sz="6000" b="1" dirty="0"/>
          </a:p>
          <a:p>
            <a:r>
              <a:rPr lang="en-US" sz="6000" b="1" dirty="0"/>
              <a:t>Follow God the Father and His Son?</a:t>
            </a:r>
          </a:p>
          <a:p>
            <a:endParaRPr lang="en-US" sz="6000" b="1" dirty="0"/>
          </a:p>
          <a:p>
            <a:r>
              <a:rPr lang="en-US" sz="6000" b="1" dirty="0"/>
              <a:t>Fight the good fight of faith?</a:t>
            </a:r>
          </a:p>
          <a:p>
            <a:endParaRPr lang="en-US" sz="2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195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Flee these things 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Flee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verb (used without object), fled, </a:t>
            </a:r>
            <a:r>
              <a:rPr lang="en-US" sz="2400" b="1" dirty="0" err="1"/>
              <a:t>flee·ing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/>
              <a:t>to run away, as from danger or pursuers; take flight.</a:t>
            </a:r>
          </a:p>
          <a:p>
            <a:pPr lvl="1"/>
            <a:r>
              <a:rPr lang="en-US" sz="2400" b="1" dirty="0"/>
              <a:t>to move swiftly; fly; speed.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verb (used with object), fled, </a:t>
            </a:r>
            <a:r>
              <a:rPr lang="en-US" sz="2400" b="1" dirty="0" err="1"/>
              <a:t>flee·ing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/>
              <a:t>to run away from (a place, person, etc.).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3519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Flee these things 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1 Time 6:3-5 “</a:t>
            </a:r>
            <a:r>
              <a:rPr lang="en-US" sz="2400" b="1" baseline="30000" dirty="0"/>
              <a:t>3 </a:t>
            </a:r>
            <a:r>
              <a:rPr lang="en-US" sz="2400" b="1" dirty="0"/>
              <a:t>If anyone teaches otherwise and does not consent to wholesome words, </a:t>
            </a:r>
            <a:r>
              <a:rPr lang="en-US" sz="2400" b="1" i="1" dirty="0"/>
              <a:t>even</a:t>
            </a:r>
            <a:r>
              <a:rPr lang="en-US" sz="2400" b="1" dirty="0"/>
              <a:t> the words of our Lord Jesus Christ, and to the doctrine which accords with godliness, </a:t>
            </a:r>
            <a:r>
              <a:rPr lang="en-US" sz="2400" b="1" baseline="30000" dirty="0"/>
              <a:t>4 </a:t>
            </a:r>
            <a:r>
              <a:rPr lang="en-US" sz="2400" b="1" dirty="0"/>
              <a:t>he is proud, knowing nothing, but is obsessed with disputes and arguments over words, from which come envy, strife, reviling, evil suspicions, </a:t>
            </a:r>
            <a:r>
              <a:rPr lang="en-US" sz="2400" b="1" baseline="30000" dirty="0"/>
              <a:t>5 </a:t>
            </a:r>
            <a:r>
              <a:rPr lang="en-US" sz="2400" b="1" dirty="0"/>
              <a:t>useless </a:t>
            </a:r>
            <a:r>
              <a:rPr lang="en-US" sz="2400" b="1" dirty="0" err="1"/>
              <a:t>wranglings</a:t>
            </a:r>
            <a:r>
              <a:rPr lang="en-US" sz="2400" b="1" dirty="0"/>
              <a:t> of men of corrupt minds and destitute of the truth, who suppose that godliness is a </a:t>
            </a:r>
            <a:r>
              <a:rPr lang="en-US" sz="2400" b="1" i="1" dirty="0"/>
              <a:t>means of</a:t>
            </a:r>
            <a:r>
              <a:rPr lang="en-US" sz="2400" b="1" dirty="0"/>
              <a:t> gain. From such withdraw yourself.”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725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Flee these things 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1 Time 6:9-10 “</a:t>
            </a:r>
            <a:r>
              <a:rPr lang="en-US" sz="2400" b="1" baseline="30000" dirty="0"/>
              <a:t>9 </a:t>
            </a:r>
            <a:r>
              <a:rPr lang="en-US" sz="2400" b="1" dirty="0"/>
              <a:t>But those who desire to be rich fall into temptation and a snare, and </a:t>
            </a:r>
            <a:r>
              <a:rPr lang="en-US" sz="2400" b="1" i="1" dirty="0"/>
              <a:t>into</a:t>
            </a:r>
            <a:r>
              <a:rPr lang="en-US" sz="2400" b="1" dirty="0"/>
              <a:t> many foolish and harmful lusts which drown men in destruction and perdition. </a:t>
            </a:r>
            <a:r>
              <a:rPr lang="en-US" sz="2400" b="1" baseline="30000" dirty="0"/>
              <a:t>10 </a:t>
            </a:r>
            <a:r>
              <a:rPr lang="en-US" sz="2400" b="1" dirty="0"/>
              <a:t>For the love of money is a root of all </a:t>
            </a:r>
            <a:r>
              <a:rPr lang="en-US" sz="2400" b="1" i="1" dirty="0"/>
              <a:t>kinds of</a:t>
            </a:r>
            <a:r>
              <a:rPr lang="en-US" sz="2400" b="1" dirty="0"/>
              <a:t> evil, for which some have strayed from the faith in their greediness, and pierced themselves through with many sorrows.”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4669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4400" b="1" dirty="0"/>
              <a:t>Different doctrines</a:t>
            </a:r>
          </a:p>
          <a:p>
            <a:endParaRPr lang="en-US" sz="4400" dirty="0"/>
          </a:p>
          <a:p>
            <a:r>
              <a:rPr lang="en-US" sz="4400" b="1" dirty="0"/>
              <a:t>Love of money</a:t>
            </a:r>
          </a:p>
          <a:p>
            <a:endParaRPr lang="en-US" sz="20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4DAF39A-074E-4F5B-A51B-8737DD28E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40" y="889156"/>
            <a:ext cx="3536510" cy="507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24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Pursue diligently; to earnestly endeavor to acquire</a:t>
            </a:r>
          </a:p>
          <a:p>
            <a:endParaRPr lang="en-US" sz="3600" b="1" dirty="0"/>
          </a:p>
          <a:p>
            <a:r>
              <a:rPr lang="en-US" sz="3600" b="1" dirty="0"/>
              <a:t>Not a lackadaisical following after</a:t>
            </a:r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9158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righteousness 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fontScale="850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r>
              <a:rPr lang="en-US" sz="2600" b="1" dirty="0"/>
              <a:t>Prov 14:34 “</a:t>
            </a:r>
            <a:r>
              <a:rPr lang="en-US" sz="2600" b="1" baseline="30000" dirty="0"/>
              <a:t>34 </a:t>
            </a:r>
            <a:r>
              <a:rPr lang="en-US" sz="2600" b="1" dirty="0"/>
              <a:t>Righteousness exalts a nation, But sin </a:t>
            </a:r>
            <a:r>
              <a:rPr lang="en-US" sz="2600" b="1" i="1" dirty="0"/>
              <a:t>is</a:t>
            </a:r>
            <a:r>
              <a:rPr lang="en-US" sz="2600" b="1" dirty="0"/>
              <a:t> a reproach to </a:t>
            </a:r>
            <a:r>
              <a:rPr lang="en-US" sz="2600" b="1" i="1" dirty="0"/>
              <a:t>any</a:t>
            </a:r>
            <a:r>
              <a:rPr lang="en-US" sz="2600" b="1" dirty="0"/>
              <a:t> people.”</a:t>
            </a:r>
          </a:p>
          <a:p>
            <a:endParaRPr lang="en-US" sz="2600" b="1" dirty="0"/>
          </a:p>
          <a:p>
            <a:endParaRPr lang="en-US" sz="2600" b="1" dirty="0"/>
          </a:p>
          <a:p>
            <a:r>
              <a:rPr lang="en-US" sz="2600" b="1" dirty="0"/>
              <a:t>Mt 5:6 “</a:t>
            </a:r>
            <a:r>
              <a:rPr lang="en-US" sz="2600" b="1" baseline="30000" dirty="0"/>
              <a:t>6 </a:t>
            </a:r>
            <a:r>
              <a:rPr lang="en-US" sz="2600" b="1" dirty="0"/>
              <a:t>Blessed </a:t>
            </a:r>
            <a:r>
              <a:rPr lang="en-US" sz="2600" b="1" i="1" dirty="0"/>
              <a:t>are</a:t>
            </a:r>
            <a:r>
              <a:rPr lang="en-US" sz="2600" b="1" dirty="0"/>
              <a:t> those who hunger and thirst for righteousness, For they shall be filled.”</a:t>
            </a:r>
          </a:p>
          <a:p>
            <a:endParaRPr lang="en-US" sz="2600" b="1" dirty="0"/>
          </a:p>
          <a:p>
            <a:endParaRPr lang="en-US" sz="2600" b="1" dirty="0"/>
          </a:p>
          <a:p>
            <a:r>
              <a:rPr lang="en-US" sz="2600" b="1" dirty="0"/>
              <a:t>1 Jn 3:7 “</a:t>
            </a:r>
            <a:r>
              <a:rPr lang="en-US" sz="2600" b="1" baseline="30000" dirty="0"/>
              <a:t>7 </a:t>
            </a:r>
            <a:r>
              <a:rPr lang="en-US" sz="2600" b="1" dirty="0"/>
              <a:t>Little children, let no one deceive you. He who practices righteousness is righteous, just as He is righteous.”</a:t>
            </a:r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694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godliness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fontScale="92500"/>
          </a:bodyPr>
          <a:lstStyle/>
          <a:p>
            <a:endParaRPr lang="en-US" sz="1900" dirty="0"/>
          </a:p>
          <a:p>
            <a:endParaRPr lang="en-US" sz="1900" dirty="0"/>
          </a:p>
          <a:p>
            <a:r>
              <a:rPr lang="en-US" sz="2400" b="1" dirty="0"/>
              <a:t>1 Tim 2:1-3 “2 Therefore I exhort first of all that supplications, prayers, intercessions, </a:t>
            </a:r>
            <a:r>
              <a:rPr lang="en-US" sz="2400" b="1" i="1" dirty="0"/>
              <a:t>and</a:t>
            </a:r>
            <a:r>
              <a:rPr lang="en-US" sz="2400" b="1" dirty="0"/>
              <a:t> giving of thanks be made for all men, </a:t>
            </a:r>
            <a:r>
              <a:rPr lang="en-US" sz="2400" b="1" baseline="30000" dirty="0"/>
              <a:t>2 </a:t>
            </a:r>
            <a:r>
              <a:rPr lang="en-US" sz="2400" b="1" dirty="0"/>
              <a:t>for kings and all who are in authority, that we may lead a quiet and peaceable life in all godliness and reverence. </a:t>
            </a:r>
            <a:r>
              <a:rPr lang="en-US" sz="2400" b="1" baseline="30000" dirty="0"/>
              <a:t>3 </a:t>
            </a:r>
            <a:r>
              <a:rPr lang="en-US" sz="2400" b="1" dirty="0"/>
              <a:t>For this </a:t>
            </a:r>
            <a:r>
              <a:rPr lang="en-US" sz="2400" b="1" i="1" dirty="0"/>
              <a:t>is</a:t>
            </a:r>
            <a:r>
              <a:rPr lang="en-US" sz="2400" b="1" dirty="0"/>
              <a:t> good and acceptable in the sight of God our Savior,”</a:t>
            </a:r>
          </a:p>
          <a:p>
            <a:endParaRPr lang="en-US" sz="2400" b="1" dirty="0"/>
          </a:p>
          <a:p>
            <a:r>
              <a:rPr lang="en-US" sz="2400" b="1" dirty="0"/>
              <a:t>1 Tim 4:8 “</a:t>
            </a:r>
            <a:r>
              <a:rPr lang="en-US" sz="2400" b="1" baseline="30000" dirty="0"/>
              <a:t>8 </a:t>
            </a:r>
            <a:r>
              <a:rPr lang="en-US" sz="2400" b="1" dirty="0"/>
              <a:t>For bodily exercise profits a little, but godliness is profitable for all things, having promise of the life that now is and of that which is to come.”</a:t>
            </a:r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0474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3C957-A2CC-422E-A237-98095D1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Follow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faith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(v.11)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A44A-D616-4E42-BE23-1A5D70F4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endParaRPr lang="en-US" sz="1900" dirty="0"/>
          </a:p>
          <a:p>
            <a:endParaRPr lang="en-US" sz="1900" dirty="0"/>
          </a:p>
          <a:p>
            <a:r>
              <a:rPr lang="en-US" sz="2400" b="1" dirty="0"/>
              <a:t>Heb 11:6 “</a:t>
            </a:r>
            <a:r>
              <a:rPr lang="en-US" sz="2400" b="1" baseline="30000" dirty="0"/>
              <a:t>6 </a:t>
            </a:r>
            <a:r>
              <a:rPr lang="en-US" sz="2400" b="1" dirty="0"/>
              <a:t>But without faith </a:t>
            </a:r>
            <a:r>
              <a:rPr lang="en-US" sz="2400" b="1" i="1" dirty="0"/>
              <a:t>it is</a:t>
            </a:r>
            <a:r>
              <a:rPr lang="en-US" sz="2400" b="1" dirty="0"/>
              <a:t> impossible to please </a:t>
            </a:r>
            <a:r>
              <a:rPr lang="en-US" sz="2400" b="1" i="1" dirty="0"/>
              <a:t>Him,</a:t>
            </a:r>
            <a:r>
              <a:rPr lang="en-US" sz="2400" b="1" dirty="0"/>
              <a:t> for he who comes to God must believe that He is, and </a:t>
            </a:r>
            <a:r>
              <a:rPr lang="en-US" sz="2400" b="1" i="1" dirty="0"/>
              <a:t>that</a:t>
            </a:r>
            <a:r>
              <a:rPr lang="en-US" sz="2400" b="1" dirty="0"/>
              <a:t> He is a rewarder of those who diligently seek Him.”</a:t>
            </a:r>
          </a:p>
          <a:p>
            <a:endParaRPr lang="en-US" sz="2400" b="1" dirty="0"/>
          </a:p>
          <a:p>
            <a:r>
              <a:rPr lang="en-US" sz="2400" b="1" dirty="0"/>
              <a:t>Rom 10:17 “</a:t>
            </a:r>
            <a:r>
              <a:rPr lang="en-US" sz="2400" b="1" baseline="30000" dirty="0"/>
              <a:t>17 </a:t>
            </a:r>
            <a:r>
              <a:rPr lang="en-US" sz="2400" b="1" dirty="0"/>
              <a:t>So then faith </a:t>
            </a:r>
            <a:r>
              <a:rPr lang="en-US" sz="2400" b="1" i="1" dirty="0"/>
              <a:t>comes</a:t>
            </a:r>
            <a:r>
              <a:rPr lang="en-US" sz="2400" b="1" dirty="0"/>
              <a:t> by hearing, and hearing by the word of God.”</a:t>
            </a:r>
          </a:p>
          <a:p>
            <a:endParaRPr lang="en-US" sz="36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4933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790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Courier New</vt:lpstr>
      <vt:lpstr>Garamond</vt:lpstr>
      <vt:lpstr>SavonVTI</vt:lpstr>
      <vt:lpstr>Flee,  follow,  fight</vt:lpstr>
      <vt:lpstr>Flee these things (v.11)</vt:lpstr>
      <vt:lpstr>Flee these things (v.11)</vt:lpstr>
      <vt:lpstr>Flee these things (v.11)</vt:lpstr>
      <vt:lpstr>PowerPoint Presentation</vt:lpstr>
      <vt:lpstr>Follow (v.11)</vt:lpstr>
      <vt:lpstr>Follow righteousness (v.11)</vt:lpstr>
      <vt:lpstr>Follow godliness  (v.11)</vt:lpstr>
      <vt:lpstr>Follow  faith  (v.11)</vt:lpstr>
      <vt:lpstr>Follow  love  (v.11)</vt:lpstr>
      <vt:lpstr>Follow  patience  (v.11)</vt:lpstr>
      <vt:lpstr>Follow  gentleness  (v.11)</vt:lpstr>
      <vt:lpstr>PowerPoint Presentation</vt:lpstr>
      <vt:lpstr>Fight the good  fight of faith (v.12)</vt:lpstr>
      <vt:lpstr>Are you  Ready 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Flee, follow, fight</dc:title>
  <dc:creator>Rob Miller</dc:creator>
  <cp:lastModifiedBy>Rob Miller</cp:lastModifiedBy>
  <cp:revision>19</cp:revision>
  <dcterms:created xsi:type="dcterms:W3CDTF">2020-07-03T15:00:34Z</dcterms:created>
  <dcterms:modified xsi:type="dcterms:W3CDTF">2020-07-04T15:37:09Z</dcterms:modified>
</cp:coreProperties>
</file>