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8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5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8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9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0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10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9C2FB5-ECB8-4F04-8B24-C033E4054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6" b="28944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3229E-E00F-41CE-B1A7-699C8B1E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dirty="0"/>
              <a:t>Hold to god’s unchanging 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F25E3-DDC8-4615-8D44-E628E4710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r>
              <a:rPr lang="en-US" dirty="0"/>
              <a:t>Song 463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0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 to God’s unchanging hand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54D9F-D53F-43E6-8DF6-787CC26A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89" y="1026942"/>
            <a:ext cx="5205046" cy="49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7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Know where to place your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Trust in Him who will not leave you, whatsoever years may bring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9" name="Picture 8" descr="The Character of Wisdom  Encouragement to pursue the teaching of ...">
            <a:extLst>
              <a:ext uri="{FF2B5EF4-FFF2-40B4-BE49-F238E27FC236}">
                <a16:creationId xmlns:a16="http://schemas.microsoft.com/office/drawing/2014/main" id="{9D472108-4533-41E7-8883-BC1CC451EC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1"/>
          <a:stretch/>
        </p:blipFill>
        <p:spPr bwMode="auto">
          <a:xfrm>
            <a:off x="4049422" y="1633753"/>
            <a:ext cx="7237877" cy="361890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22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Know where to place your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Trust in Him who will not leave you, whatsoever years may bring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" name="Picture 9" descr="PPT - The Character of Wisdom PowerPoint Presentation, free ...">
            <a:extLst>
              <a:ext uri="{FF2B5EF4-FFF2-40B4-BE49-F238E27FC236}">
                <a16:creationId xmlns:a16="http://schemas.microsoft.com/office/drawing/2014/main" id="{92E8C46F-4B4B-4117-BAFD-4211CDEB8B5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9"/>
          <a:stretch/>
        </p:blipFill>
        <p:spPr bwMode="auto">
          <a:xfrm>
            <a:off x="4049422" y="1627917"/>
            <a:ext cx="7237877" cy="363057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73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Know where to place your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>Trust in Him who will not leave you, whatsoever years may bring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close up of text on a screen&#10;&#10;Description automatically generated">
            <a:extLst>
              <a:ext uri="{FF2B5EF4-FFF2-40B4-BE49-F238E27FC236}">
                <a16:creationId xmlns:a16="http://schemas.microsoft.com/office/drawing/2014/main" id="{84EE1098-E737-41F9-AA82-65B6C26E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1407551"/>
            <a:ext cx="7237877" cy="40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6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Know where to place your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 by earthly friends forsaken, still more closely to Him cling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4BCF2B7-F053-47A6-9BC9-F511C09A5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54" y="882398"/>
            <a:ext cx="5121612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Know where to place your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 by earthly friends forsaken, still more closely to Him cling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E18667E-41E8-4B98-8734-DF26903F1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52" y="882398"/>
            <a:ext cx="682881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7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Autofit/>
          </a:bodyPr>
          <a:lstStyle/>
          <a:p>
            <a:r>
              <a:rPr lang="en-US" sz="2800" dirty="0"/>
              <a:t>Your hope of Heaven if you remain faithful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your journey is completed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FAF8464-46E0-48F8-88A4-67ADFD42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1027563"/>
            <a:ext cx="7237877" cy="48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Autofit/>
          </a:bodyPr>
          <a:lstStyle/>
          <a:p>
            <a:r>
              <a:rPr lang="en-US" sz="2800" dirty="0"/>
              <a:t>Your hope of Heaven if you remain faithful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 to God you have been true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9C5BF6B-BCC9-40C2-B23B-311C9356C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52" y="882398"/>
            <a:ext cx="682881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4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Autofit/>
          </a:bodyPr>
          <a:lstStyle/>
          <a:p>
            <a:r>
              <a:rPr lang="en-US" sz="2800" dirty="0"/>
              <a:t>Your hope of Heaven if you remain faithful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Fair and bright the home in glory your enraptured soul will view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C31A409-5345-4677-A95A-35E2F2464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1407551"/>
            <a:ext cx="7237877" cy="40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2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Autofit/>
          </a:bodyPr>
          <a:lstStyle/>
          <a:p>
            <a:r>
              <a:rPr lang="en-US" sz="2800" dirty="0"/>
              <a:t>Hold to God’s unchanging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your hopes on things eternal…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5FA860D-BE4C-4437-85C6-41564EC6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>
          <a:xfrm>
            <a:off x="4253952" y="882398"/>
            <a:ext cx="682881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5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 is filled with swift transition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0926286-BB70-41D6-BE5F-B0BF3F4E3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52" y="882398"/>
            <a:ext cx="682881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0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9C2FB5-ECB8-4F04-8B24-C033E4054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6" b="28944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3229E-E00F-41CE-B1A7-699C8B1E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dirty="0"/>
              <a:t>Hold to god’s unchanging 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F25E3-DDC8-4615-8D44-E628E4710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364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 is filled with swift transition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9" name="Picture 8" descr="11 Planning Our Future James 4:  Not Wrong To Plan For The ...">
            <a:extLst>
              <a:ext uri="{FF2B5EF4-FFF2-40B4-BE49-F238E27FC236}">
                <a16:creationId xmlns:a16="http://schemas.microsoft.com/office/drawing/2014/main" id="{955B5A34-337C-44FE-A74F-D50ABFB0C3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t="33324" r="161" b="242"/>
          <a:stretch/>
        </p:blipFill>
        <p:spPr bwMode="auto">
          <a:xfrm>
            <a:off x="4049422" y="998806"/>
            <a:ext cx="7237877" cy="4839285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8907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Naught of earth unmoved shall stand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3A1F84-73F4-472A-BB84-8B3A7164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52" y="882398"/>
            <a:ext cx="682881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Naught of earth unmoved shall stand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CA7B3922-20A7-492C-A0D0-FE8951458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52" y="882398"/>
            <a:ext cx="682881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2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your hopes on things eternal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picture containing building, outdoor, sitting, water&#10;&#10;Description automatically generated">
            <a:extLst>
              <a:ext uri="{FF2B5EF4-FFF2-40B4-BE49-F238E27FC236}">
                <a16:creationId xmlns:a16="http://schemas.microsoft.com/office/drawing/2014/main" id="{9FF26EB2-CEDA-423B-B554-42217102F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54" y="882398"/>
            <a:ext cx="5121612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your hopes on things eternal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8F109F60-7BF6-4F9C-B773-F106F0758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54" y="882398"/>
            <a:ext cx="5121612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1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your hopes on things eternal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67AB7C7B-B97E-442E-9F4D-55C7CB396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1407551"/>
            <a:ext cx="7237877" cy="40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4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94E1F-8088-4866-8CE6-F5533DD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We live in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5AF5-F57A-468F-B6E4-FDD3E72D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 to God’s unchanging hand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9BCC44F-4CE8-4A8A-AEBA-95AE1A4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54" y="882398"/>
            <a:ext cx="5121612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6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43A41"/>
      </a:dk2>
      <a:lt2>
        <a:srgbClr val="E2E4E8"/>
      </a:lt2>
      <a:accent1>
        <a:srgbClr val="BB9E66"/>
      </a:accent1>
      <a:accent2>
        <a:srgbClr val="A1A75B"/>
      </a:accent2>
      <a:accent3>
        <a:srgbClr val="8DAB6E"/>
      </a:accent3>
      <a:accent4>
        <a:srgbClr val="67B060"/>
      </a:accent4>
      <a:accent5>
        <a:srgbClr val="6CAF82"/>
      </a:accent5>
      <a:accent6>
        <a:srgbClr val="60B09B"/>
      </a:accent6>
      <a:hlink>
        <a:srgbClr val="6981AE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271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Garamond</vt:lpstr>
      <vt:lpstr>Sagona Book</vt:lpstr>
      <vt:lpstr>Sagona ExtraLight</vt:lpstr>
      <vt:lpstr>SavonVTI</vt:lpstr>
      <vt:lpstr>Hold to god’s unchanging hand</vt:lpstr>
      <vt:lpstr>We live in a changing world</vt:lpstr>
      <vt:lpstr>We live in a changing world</vt:lpstr>
      <vt:lpstr>We live in a changing world</vt:lpstr>
      <vt:lpstr>We live in a changing world</vt:lpstr>
      <vt:lpstr>We live in a changing world</vt:lpstr>
      <vt:lpstr>We live in a changing world</vt:lpstr>
      <vt:lpstr>We live in a changing world</vt:lpstr>
      <vt:lpstr>We live in a changing world</vt:lpstr>
      <vt:lpstr>We live in a changing world</vt:lpstr>
      <vt:lpstr>Know where to place your trust</vt:lpstr>
      <vt:lpstr>Know where to place your trust</vt:lpstr>
      <vt:lpstr>Know where to place your trust</vt:lpstr>
      <vt:lpstr>Know where to place your trust</vt:lpstr>
      <vt:lpstr>Know where to place your trust</vt:lpstr>
      <vt:lpstr>Your hope of Heaven if you remain faithful</vt:lpstr>
      <vt:lpstr>Your hope of Heaven if you remain faithful</vt:lpstr>
      <vt:lpstr>Your hope of Heaven if you remain faithful</vt:lpstr>
      <vt:lpstr>Hold to God’s unchanging hand</vt:lpstr>
      <vt:lpstr>Hold to god’s unchanging hand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 to god’s unchanging hand</dc:title>
  <dc:creator>Rob Miller</dc:creator>
  <cp:lastModifiedBy>Rob Miller</cp:lastModifiedBy>
  <cp:revision>5</cp:revision>
  <dcterms:created xsi:type="dcterms:W3CDTF">2020-07-25T14:25:14Z</dcterms:created>
  <dcterms:modified xsi:type="dcterms:W3CDTF">2020-07-25T14:56:55Z</dcterms:modified>
</cp:coreProperties>
</file>