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7412F-2EDE-4B13-BBB0-0FC60BC2217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F1CC06-E578-4199-BE40-018A4248B68A}">
      <dgm:prSet/>
      <dgm:spPr/>
      <dgm:t>
        <a:bodyPr/>
        <a:lstStyle/>
        <a:p>
          <a:r>
            <a:rPr lang="en-US"/>
            <a:t>What is injustice?</a:t>
          </a:r>
        </a:p>
      </dgm:t>
    </dgm:pt>
    <dgm:pt modelId="{4E73E116-0261-445E-A7DD-B66E4740A92C}" type="parTrans" cxnId="{F8305739-6C36-47F5-80B1-378F4C6A2754}">
      <dgm:prSet/>
      <dgm:spPr/>
      <dgm:t>
        <a:bodyPr/>
        <a:lstStyle/>
        <a:p>
          <a:endParaRPr lang="en-US"/>
        </a:p>
      </dgm:t>
    </dgm:pt>
    <dgm:pt modelId="{4DA5810F-776F-4CF9-97AE-501A2657AE8B}" type="sibTrans" cxnId="{F8305739-6C36-47F5-80B1-378F4C6A2754}">
      <dgm:prSet/>
      <dgm:spPr/>
      <dgm:t>
        <a:bodyPr/>
        <a:lstStyle/>
        <a:p>
          <a:endParaRPr lang="en-US"/>
        </a:p>
      </dgm:t>
    </dgm:pt>
    <dgm:pt modelId="{3CB531CF-5725-4A20-A7EA-E8D91CB2FB05}">
      <dgm:prSet/>
      <dgm:spPr/>
      <dgm:t>
        <a:bodyPr/>
        <a:lstStyle/>
        <a:p>
          <a:r>
            <a:rPr lang="en-US"/>
            <a:t>What makes something an injustice?</a:t>
          </a:r>
        </a:p>
      </dgm:t>
    </dgm:pt>
    <dgm:pt modelId="{A07D4DBF-F5FD-478C-8192-8ED05E740EB6}" type="parTrans" cxnId="{07D98ACF-6902-48E9-84DF-F21BA60525D0}">
      <dgm:prSet/>
      <dgm:spPr/>
      <dgm:t>
        <a:bodyPr/>
        <a:lstStyle/>
        <a:p>
          <a:endParaRPr lang="en-US"/>
        </a:p>
      </dgm:t>
    </dgm:pt>
    <dgm:pt modelId="{3B1AA539-391D-4F9B-86FD-24E2C2E20816}" type="sibTrans" cxnId="{07D98ACF-6902-48E9-84DF-F21BA60525D0}">
      <dgm:prSet/>
      <dgm:spPr/>
      <dgm:t>
        <a:bodyPr/>
        <a:lstStyle/>
        <a:p>
          <a:endParaRPr lang="en-US"/>
        </a:p>
      </dgm:t>
    </dgm:pt>
    <dgm:pt modelId="{BA9FD5EC-571C-4E8F-A422-6F1AF3165B72}">
      <dgm:prSet/>
      <dgm:spPr/>
      <dgm:t>
        <a:bodyPr/>
        <a:lstStyle/>
        <a:p>
          <a:r>
            <a:rPr lang="en-US" dirty="0"/>
            <a:t>The person performing the act?</a:t>
          </a:r>
        </a:p>
      </dgm:t>
    </dgm:pt>
    <dgm:pt modelId="{835E9725-618D-4905-B5ED-031644960D18}" type="parTrans" cxnId="{6CA3C630-C431-40C7-907F-F02F71EA0506}">
      <dgm:prSet/>
      <dgm:spPr/>
      <dgm:t>
        <a:bodyPr/>
        <a:lstStyle/>
        <a:p>
          <a:endParaRPr lang="en-US"/>
        </a:p>
      </dgm:t>
    </dgm:pt>
    <dgm:pt modelId="{C2C9CD2C-5250-47EF-9BC5-3AEFEDFB9D32}" type="sibTrans" cxnId="{6CA3C630-C431-40C7-907F-F02F71EA0506}">
      <dgm:prSet/>
      <dgm:spPr/>
      <dgm:t>
        <a:bodyPr/>
        <a:lstStyle/>
        <a:p>
          <a:endParaRPr lang="en-US"/>
        </a:p>
      </dgm:t>
    </dgm:pt>
    <dgm:pt modelId="{66107352-C677-4446-BA99-490C5862B8D4}">
      <dgm:prSet/>
      <dgm:spPr/>
      <dgm:t>
        <a:bodyPr/>
        <a:lstStyle/>
        <a:p>
          <a:r>
            <a:rPr lang="en-US" dirty="0"/>
            <a:t>The individual wronged?</a:t>
          </a:r>
        </a:p>
      </dgm:t>
    </dgm:pt>
    <dgm:pt modelId="{DF1DC606-1933-46DA-BC23-6D499DE80756}" type="parTrans" cxnId="{5E0934FB-CB86-4C3F-8424-337C14C5710F}">
      <dgm:prSet/>
      <dgm:spPr/>
      <dgm:t>
        <a:bodyPr/>
        <a:lstStyle/>
        <a:p>
          <a:endParaRPr lang="en-US"/>
        </a:p>
      </dgm:t>
    </dgm:pt>
    <dgm:pt modelId="{A8AF0656-850C-4E9F-9FEC-6E5B3744EB5B}" type="sibTrans" cxnId="{5E0934FB-CB86-4C3F-8424-337C14C5710F}">
      <dgm:prSet/>
      <dgm:spPr/>
      <dgm:t>
        <a:bodyPr/>
        <a:lstStyle/>
        <a:p>
          <a:endParaRPr lang="en-US"/>
        </a:p>
      </dgm:t>
    </dgm:pt>
    <dgm:pt modelId="{F76C21EC-3EC7-4396-B9F7-2008F8F0084B}">
      <dgm:prSet/>
      <dgm:spPr/>
      <dgm:t>
        <a:bodyPr/>
        <a:lstStyle/>
        <a:p>
          <a:r>
            <a:rPr lang="en-US"/>
            <a:t>Should I respond?</a:t>
          </a:r>
        </a:p>
      </dgm:t>
    </dgm:pt>
    <dgm:pt modelId="{4EB933CA-BC57-46E3-94F9-D668C3177396}" type="parTrans" cxnId="{5C0EEDB3-C854-4C30-B108-C3F40BEB3741}">
      <dgm:prSet/>
      <dgm:spPr/>
      <dgm:t>
        <a:bodyPr/>
        <a:lstStyle/>
        <a:p>
          <a:endParaRPr lang="en-US"/>
        </a:p>
      </dgm:t>
    </dgm:pt>
    <dgm:pt modelId="{61015ED4-DE98-410F-94DE-35067A35C2A5}" type="sibTrans" cxnId="{5C0EEDB3-C854-4C30-B108-C3F40BEB3741}">
      <dgm:prSet/>
      <dgm:spPr/>
      <dgm:t>
        <a:bodyPr/>
        <a:lstStyle/>
        <a:p>
          <a:endParaRPr lang="en-US"/>
        </a:p>
      </dgm:t>
    </dgm:pt>
    <dgm:pt modelId="{F6FCBABB-20B4-4B97-9605-ECACA9EAA4F7}">
      <dgm:prSet/>
      <dgm:spPr/>
      <dgm:t>
        <a:bodyPr/>
        <a:lstStyle/>
        <a:p>
          <a:r>
            <a:rPr lang="en-US"/>
            <a:t>If so, how?</a:t>
          </a:r>
        </a:p>
      </dgm:t>
    </dgm:pt>
    <dgm:pt modelId="{60A90281-07A3-4707-86C5-BC30A6BA4F05}" type="parTrans" cxnId="{D15301FE-3E62-44CC-970D-A35473019AED}">
      <dgm:prSet/>
      <dgm:spPr/>
      <dgm:t>
        <a:bodyPr/>
        <a:lstStyle/>
        <a:p>
          <a:endParaRPr lang="en-US"/>
        </a:p>
      </dgm:t>
    </dgm:pt>
    <dgm:pt modelId="{4058EF99-0327-4021-A241-37D608502A22}" type="sibTrans" cxnId="{D15301FE-3E62-44CC-970D-A35473019AED}">
      <dgm:prSet/>
      <dgm:spPr/>
      <dgm:t>
        <a:bodyPr/>
        <a:lstStyle/>
        <a:p>
          <a:endParaRPr lang="en-US"/>
        </a:p>
      </dgm:t>
    </dgm:pt>
    <dgm:pt modelId="{F0205295-37BF-4DE3-B830-96BD7CD14785}" type="pres">
      <dgm:prSet presAssocID="{2997412F-2EDE-4B13-BBB0-0FC60BC221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432DF50-18A6-46B1-AB51-53A6FC34B02A}" type="pres">
      <dgm:prSet presAssocID="{96F1CC06-E578-4199-BE40-018A4248B68A}" presName="root1" presStyleCnt="0"/>
      <dgm:spPr/>
    </dgm:pt>
    <dgm:pt modelId="{1B60E7F6-9766-4907-910C-8810E6E9F5A0}" type="pres">
      <dgm:prSet presAssocID="{96F1CC06-E578-4199-BE40-018A4248B68A}" presName="LevelOneTextNode" presStyleLbl="node0" presStyleIdx="0" presStyleCnt="3">
        <dgm:presLayoutVars>
          <dgm:chPref val="3"/>
        </dgm:presLayoutVars>
      </dgm:prSet>
      <dgm:spPr/>
    </dgm:pt>
    <dgm:pt modelId="{6C13CE70-FC4B-471A-BCD9-9044B0B5B462}" type="pres">
      <dgm:prSet presAssocID="{96F1CC06-E578-4199-BE40-018A4248B68A}" presName="level2hierChild" presStyleCnt="0"/>
      <dgm:spPr/>
    </dgm:pt>
    <dgm:pt modelId="{347545F0-93FE-4CFB-8DEB-490884C3B9D5}" type="pres">
      <dgm:prSet presAssocID="{3CB531CF-5725-4A20-A7EA-E8D91CB2FB05}" presName="root1" presStyleCnt="0"/>
      <dgm:spPr/>
    </dgm:pt>
    <dgm:pt modelId="{62158086-038E-4047-AFA2-4CD54D5C31D2}" type="pres">
      <dgm:prSet presAssocID="{3CB531CF-5725-4A20-A7EA-E8D91CB2FB05}" presName="LevelOneTextNode" presStyleLbl="node0" presStyleIdx="1" presStyleCnt="3">
        <dgm:presLayoutVars>
          <dgm:chPref val="3"/>
        </dgm:presLayoutVars>
      </dgm:prSet>
      <dgm:spPr/>
    </dgm:pt>
    <dgm:pt modelId="{9D1B65B1-59A2-4493-8FF7-6E538C920406}" type="pres">
      <dgm:prSet presAssocID="{3CB531CF-5725-4A20-A7EA-E8D91CB2FB05}" presName="level2hierChild" presStyleCnt="0"/>
      <dgm:spPr/>
    </dgm:pt>
    <dgm:pt modelId="{2D1CB25D-9F99-4563-86B9-8304CA595BF1}" type="pres">
      <dgm:prSet presAssocID="{835E9725-618D-4905-B5ED-031644960D18}" presName="conn2-1" presStyleLbl="parChTrans1D2" presStyleIdx="0" presStyleCnt="3"/>
      <dgm:spPr/>
    </dgm:pt>
    <dgm:pt modelId="{79C8B79A-5FBF-42B9-B0E6-C2728950A368}" type="pres">
      <dgm:prSet presAssocID="{835E9725-618D-4905-B5ED-031644960D18}" presName="connTx" presStyleLbl="parChTrans1D2" presStyleIdx="0" presStyleCnt="3"/>
      <dgm:spPr/>
    </dgm:pt>
    <dgm:pt modelId="{6DB9EBD8-4D31-413B-8847-0ED0F4BB8CCE}" type="pres">
      <dgm:prSet presAssocID="{BA9FD5EC-571C-4E8F-A422-6F1AF3165B72}" presName="root2" presStyleCnt="0"/>
      <dgm:spPr/>
    </dgm:pt>
    <dgm:pt modelId="{1C6356F1-762A-4F60-A8D8-80D8CA02071F}" type="pres">
      <dgm:prSet presAssocID="{BA9FD5EC-571C-4E8F-A422-6F1AF3165B72}" presName="LevelTwoTextNode" presStyleLbl="node2" presStyleIdx="0" presStyleCnt="3">
        <dgm:presLayoutVars>
          <dgm:chPref val="3"/>
        </dgm:presLayoutVars>
      </dgm:prSet>
      <dgm:spPr/>
    </dgm:pt>
    <dgm:pt modelId="{DBEA410A-9A39-429C-89A2-A65541B36723}" type="pres">
      <dgm:prSet presAssocID="{BA9FD5EC-571C-4E8F-A422-6F1AF3165B72}" presName="level3hierChild" presStyleCnt="0"/>
      <dgm:spPr/>
    </dgm:pt>
    <dgm:pt modelId="{663C2C2C-77F0-47E4-B91D-7FCA830CFA63}" type="pres">
      <dgm:prSet presAssocID="{DF1DC606-1933-46DA-BC23-6D499DE80756}" presName="conn2-1" presStyleLbl="parChTrans1D2" presStyleIdx="1" presStyleCnt="3"/>
      <dgm:spPr/>
    </dgm:pt>
    <dgm:pt modelId="{DCEBA6B0-0A21-4CC2-80F7-46FDCFF028B2}" type="pres">
      <dgm:prSet presAssocID="{DF1DC606-1933-46DA-BC23-6D499DE80756}" presName="connTx" presStyleLbl="parChTrans1D2" presStyleIdx="1" presStyleCnt="3"/>
      <dgm:spPr/>
    </dgm:pt>
    <dgm:pt modelId="{74C21761-0460-42F1-987C-6ADD8023168D}" type="pres">
      <dgm:prSet presAssocID="{66107352-C677-4446-BA99-490C5862B8D4}" presName="root2" presStyleCnt="0"/>
      <dgm:spPr/>
    </dgm:pt>
    <dgm:pt modelId="{F1FC6793-4524-4ECD-B36C-40CB0C71E3DC}" type="pres">
      <dgm:prSet presAssocID="{66107352-C677-4446-BA99-490C5862B8D4}" presName="LevelTwoTextNode" presStyleLbl="node2" presStyleIdx="1" presStyleCnt="3">
        <dgm:presLayoutVars>
          <dgm:chPref val="3"/>
        </dgm:presLayoutVars>
      </dgm:prSet>
      <dgm:spPr/>
    </dgm:pt>
    <dgm:pt modelId="{586B69D0-25AB-4638-80E2-A9622F68285B}" type="pres">
      <dgm:prSet presAssocID="{66107352-C677-4446-BA99-490C5862B8D4}" presName="level3hierChild" presStyleCnt="0"/>
      <dgm:spPr/>
    </dgm:pt>
    <dgm:pt modelId="{1AF509A9-387A-40D5-9BC9-AE83DA7ECD4C}" type="pres">
      <dgm:prSet presAssocID="{F76C21EC-3EC7-4396-B9F7-2008F8F0084B}" presName="root1" presStyleCnt="0"/>
      <dgm:spPr/>
    </dgm:pt>
    <dgm:pt modelId="{F98E0B13-3AE0-473D-A7FB-ECB7EF57F3CE}" type="pres">
      <dgm:prSet presAssocID="{F76C21EC-3EC7-4396-B9F7-2008F8F0084B}" presName="LevelOneTextNode" presStyleLbl="node0" presStyleIdx="2" presStyleCnt="3">
        <dgm:presLayoutVars>
          <dgm:chPref val="3"/>
        </dgm:presLayoutVars>
      </dgm:prSet>
      <dgm:spPr/>
    </dgm:pt>
    <dgm:pt modelId="{614B9170-B010-47D9-B6A3-878CA650B38F}" type="pres">
      <dgm:prSet presAssocID="{F76C21EC-3EC7-4396-B9F7-2008F8F0084B}" presName="level2hierChild" presStyleCnt="0"/>
      <dgm:spPr/>
    </dgm:pt>
    <dgm:pt modelId="{0CC32647-1389-4F3B-98C9-4953A89A942A}" type="pres">
      <dgm:prSet presAssocID="{60A90281-07A3-4707-86C5-BC30A6BA4F05}" presName="conn2-1" presStyleLbl="parChTrans1D2" presStyleIdx="2" presStyleCnt="3"/>
      <dgm:spPr/>
    </dgm:pt>
    <dgm:pt modelId="{AE43A7AF-E511-492D-B1F6-FECE25CA2F02}" type="pres">
      <dgm:prSet presAssocID="{60A90281-07A3-4707-86C5-BC30A6BA4F05}" presName="connTx" presStyleLbl="parChTrans1D2" presStyleIdx="2" presStyleCnt="3"/>
      <dgm:spPr/>
    </dgm:pt>
    <dgm:pt modelId="{AEA6F688-3318-4EAE-912F-7C64A5204ABD}" type="pres">
      <dgm:prSet presAssocID="{F6FCBABB-20B4-4B97-9605-ECACA9EAA4F7}" presName="root2" presStyleCnt="0"/>
      <dgm:spPr/>
    </dgm:pt>
    <dgm:pt modelId="{8C8AAA35-28F8-4EE2-AD71-9F050697F5E9}" type="pres">
      <dgm:prSet presAssocID="{F6FCBABB-20B4-4B97-9605-ECACA9EAA4F7}" presName="LevelTwoTextNode" presStyleLbl="node2" presStyleIdx="2" presStyleCnt="3">
        <dgm:presLayoutVars>
          <dgm:chPref val="3"/>
        </dgm:presLayoutVars>
      </dgm:prSet>
      <dgm:spPr/>
    </dgm:pt>
    <dgm:pt modelId="{55B6D3EE-E51A-4DFD-99F1-B6B395CFC5AD}" type="pres">
      <dgm:prSet presAssocID="{F6FCBABB-20B4-4B97-9605-ECACA9EAA4F7}" presName="level3hierChild" presStyleCnt="0"/>
      <dgm:spPr/>
    </dgm:pt>
  </dgm:ptLst>
  <dgm:cxnLst>
    <dgm:cxn modelId="{6CA3C630-C431-40C7-907F-F02F71EA0506}" srcId="{3CB531CF-5725-4A20-A7EA-E8D91CB2FB05}" destId="{BA9FD5EC-571C-4E8F-A422-6F1AF3165B72}" srcOrd="0" destOrd="0" parTransId="{835E9725-618D-4905-B5ED-031644960D18}" sibTransId="{C2C9CD2C-5250-47EF-9BC5-3AEFEDFB9D32}"/>
    <dgm:cxn modelId="{B9E90D32-0808-48EE-8DF3-382D88364064}" type="presOf" srcId="{F6FCBABB-20B4-4B97-9605-ECACA9EAA4F7}" destId="{8C8AAA35-28F8-4EE2-AD71-9F050697F5E9}" srcOrd="0" destOrd="0" presId="urn:microsoft.com/office/officeart/2005/8/layout/hierarchy2"/>
    <dgm:cxn modelId="{F8305739-6C36-47F5-80B1-378F4C6A2754}" srcId="{2997412F-2EDE-4B13-BBB0-0FC60BC2217F}" destId="{96F1CC06-E578-4199-BE40-018A4248B68A}" srcOrd="0" destOrd="0" parTransId="{4E73E116-0261-445E-A7DD-B66E4740A92C}" sibTransId="{4DA5810F-776F-4CF9-97AE-501A2657AE8B}"/>
    <dgm:cxn modelId="{32990B3C-5475-405B-BC29-B330701F87E6}" type="presOf" srcId="{66107352-C677-4446-BA99-490C5862B8D4}" destId="{F1FC6793-4524-4ECD-B36C-40CB0C71E3DC}" srcOrd="0" destOrd="0" presId="urn:microsoft.com/office/officeart/2005/8/layout/hierarchy2"/>
    <dgm:cxn modelId="{2B545FAA-8721-4447-AB79-71179D2B5CCD}" type="presOf" srcId="{60A90281-07A3-4707-86C5-BC30A6BA4F05}" destId="{AE43A7AF-E511-492D-B1F6-FECE25CA2F02}" srcOrd="1" destOrd="0" presId="urn:microsoft.com/office/officeart/2005/8/layout/hierarchy2"/>
    <dgm:cxn modelId="{5C0EEDB3-C854-4C30-B108-C3F40BEB3741}" srcId="{2997412F-2EDE-4B13-BBB0-0FC60BC2217F}" destId="{F76C21EC-3EC7-4396-B9F7-2008F8F0084B}" srcOrd="2" destOrd="0" parTransId="{4EB933CA-BC57-46E3-94F9-D668C3177396}" sibTransId="{61015ED4-DE98-410F-94DE-35067A35C2A5}"/>
    <dgm:cxn modelId="{A57DB5B8-5C37-4DC3-A5A1-3B3045991FC2}" type="presOf" srcId="{F76C21EC-3EC7-4396-B9F7-2008F8F0084B}" destId="{F98E0B13-3AE0-473D-A7FB-ECB7EF57F3CE}" srcOrd="0" destOrd="0" presId="urn:microsoft.com/office/officeart/2005/8/layout/hierarchy2"/>
    <dgm:cxn modelId="{AA7E45BB-CCC2-497B-85D1-5F6A30D4B4BD}" type="presOf" srcId="{BA9FD5EC-571C-4E8F-A422-6F1AF3165B72}" destId="{1C6356F1-762A-4F60-A8D8-80D8CA02071F}" srcOrd="0" destOrd="0" presId="urn:microsoft.com/office/officeart/2005/8/layout/hierarchy2"/>
    <dgm:cxn modelId="{D04863C5-DA6D-40F4-B315-10C609645FFC}" type="presOf" srcId="{DF1DC606-1933-46DA-BC23-6D499DE80756}" destId="{663C2C2C-77F0-47E4-B91D-7FCA830CFA63}" srcOrd="0" destOrd="0" presId="urn:microsoft.com/office/officeart/2005/8/layout/hierarchy2"/>
    <dgm:cxn modelId="{B8D597C7-7ABF-423F-86DF-EBF97738D98B}" type="presOf" srcId="{835E9725-618D-4905-B5ED-031644960D18}" destId="{2D1CB25D-9F99-4563-86B9-8304CA595BF1}" srcOrd="0" destOrd="0" presId="urn:microsoft.com/office/officeart/2005/8/layout/hierarchy2"/>
    <dgm:cxn modelId="{809BACC8-B3CC-476A-A6A3-7ABA4B437B59}" type="presOf" srcId="{DF1DC606-1933-46DA-BC23-6D499DE80756}" destId="{DCEBA6B0-0A21-4CC2-80F7-46FDCFF028B2}" srcOrd="1" destOrd="0" presId="urn:microsoft.com/office/officeart/2005/8/layout/hierarchy2"/>
    <dgm:cxn modelId="{D24974CC-DD8A-4576-95E6-2A3BDEC5201B}" type="presOf" srcId="{60A90281-07A3-4707-86C5-BC30A6BA4F05}" destId="{0CC32647-1389-4F3B-98C9-4953A89A942A}" srcOrd="0" destOrd="0" presId="urn:microsoft.com/office/officeart/2005/8/layout/hierarchy2"/>
    <dgm:cxn modelId="{07D98ACF-6902-48E9-84DF-F21BA60525D0}" srcId="{2997412F-2EDE-4B13-BBB0-0FC60BC2217F}" destId="{3CB531CF-5725-4A20-A7EA-E8D91CB2FB05}" srcOrd="1" destOrd="0" parTransId="{A07D4DBF-F5FD-478C-8192-8ED05E740EB6}" sibTransId="{3B1AA539-391D-4F9B-86FD-24E2C2E20816}"/>
    <dgm:cxn modelId="{EF195FD5-C101-4154-9F85-AAA1B099A34F}" type="presOf" srcId="{96F1CC06-E578-4199-BE40-018A4248B68A}" destId="{1B60E7F6-9766-4907-910C-8810E6E9F5A0}" srcOrd="0" destOrd="0" presId="urn:microsoft.com/office/officeart/2005/8/layout/hierarchy2"/>
    <dgm:cxn modelId="{BF867CEB-E8C2-43AA-8014-1A271974D890}" type="presOf" srcId="{2997412F-2EDE-4B13-BBB0-0FC60BC2217F}" destId="{F0205295-37BF-4DE3-B830-96BD7CD14785}" srcOrd="0" destOrd="0" presId="urn:microsoft.com/office/officeart/2005/8/layout/hierarchy2"/>
    <dgm:cxn modelId="{832069EC-C03F-44A4-A0F1-EB0AC52D22C1}" type="presOf" srcId="{835E9725-618D-4905-B5ED-031644960D18}" destId="{79C8B79A-5FBF-42B9-B0E6-C2728950A368}" srcOrd="1" destOrd="0" presId="urn:microsoft.com/office/officeart/2005/8/layout/hierarchy2"/>
    <dgm:cxn modelId="{C33ED6F5-64BF-476E-BD01-CE9194E13D69}" type="presOf" srcId="{3CB531CF-5725-4A20-A7EA-E8D91CB2FB05}" destId="{62158086-038E-4047-AFA2-4CD54D5C31D2}" srcOrd="0" destOrd="0" presId="urn:microsoft.com/office/officeart/2005/8/layout/hierarchy2"/>
    <dgm:cxn modelId="{5E0934FB-CB86-4C3F-8424-337C14C5710F}" srcId="{3CB531CF-5725-4A20-A7EA-E8D91CB2FB05}" destId="{66107352-C677-4446-BA99-490C5862B8D4}" srcOrd="1" destOrd="0" parTransId="{DF1DC606-1933-46DA-BC23-6D499DE80756}" sibTransId="{A8AF0656-850C-4E9F-9FEC-6E5B3744EB5B}"/>
    <dgm:cxn modelId="{D15301FE-3E62-44CC-970D-A35473019AED}" srcId="{F76C21EC-3EC7-4396-B9F7-2008F8F0084B}" destId="{F6FCBABB-20B4-4B97-9605-ECACA9EAA4F7}" srcOrd="0" destOrd="0" parTransId="{60A90281-07A3-4707-86C5-BC30A6BA4F05}" sibTransId="{4058EF99-0327-4021-A241-37D608502A22}"/>
    <dgm:cxn modelId="{E8BD8821-F3C2-4414-8C97-E92CD3F0426D}" type="presParOf" srcId="{F0205295-37BF-4DE3-B830-96BD7CD14785}" destId="{E432DF50-18A6-46B1-AB51-53A6FC34B02A}" srcOrd="0" destOrd="0" presId="urn:microsoft.com/office/officeart/2005/8/layout/hierarchy2"/>
    <dgm:cxn modelId="{3296BA73-3025-4460-8E71-E955C8DB6FDD}" type="presParOf" srcId="{E432DF50-18A6-46B1-AB51-53A6FC34B02A}" destId="{1B60E7F6-9766-4907-910C-8810E6E9F5A0}" srcOrd="0" destOrd="0" presId="urn:microsoft.com/office/officeart/2005/8/layout/hierarchy2"/>
    <dgm:cxn modelId="{E2616B7C-98EA-4998-A4EC-E357767A2082}" type="presParOf" srcId="{E432DF50-18A6-46B1-AB51-53A6FC34B02A}" destId="{6C13CE70-FC4B-471A-BCD9-9044B0B5B462}" srcOrd="1" destOrd="0" presId="urn:microsoft.com/office/officeart/2005/8/layout/hierarchy2"/>
    <dgm:cxn modelId="{6B97B93F-AFA6-48D9-9326-3E7FF1368584}" type="presParOf" srcId="{F0205295-37BF-4DE3-B830-96BD7CD14785}" destId="{347545F0-93FE-4CFB-8DEB-490884C3B9D5}" srcOrd="1" destOrd="0" presId="urn:microsoft.com/office/officeart/2005/8/layout/hierarchy2"/>
    <dgm:cxn modelId="{B9D8C9A0-CA96-48F0-910D-89BA1C7A80BA}" type="presParOf" srcId="{347545F0-93FE-4CFB-8DEB-490884C3B9D5}" destId="{62158086-038E-4047-AFA2-4CD54D5C31D2}" srcOrd="0" destOrd="0" presId="urn:microsoft.com/office/officeart/2005/8/layout/hierarchy2"/>
    <dgm:cxn modelId="{CBC22C48-BB53-494A-89C8-D15409C7064A}" type="presParOf" srcId="{347545F0-93FE-4CFB-8DEB-490884C3B9D5}" destId="{9D1B65B1-59A2-4493-8FF7-6E538C920406}" srcOrd="1" destOrd="0" presId="urn:microsoft.com/office/officeart/2005/8/layout/hierarchy2"/>
    <dgm:cxn modelId="{AF2A4C02-955C-4E71-BA07-09011BCAC127}" type="presParOf" srcId="{9D1B65B1-59A2-4493-8FF7-6E538C920406}" destId="{2D1CB25D-9F99-4563-86B9-8304CA595BF1}" srcOrd="0" destOrd="0" presId="urn:microsoft.com/office/officeart/2005/8/layout/hierarchy2"/>
    <dgm:cxn modelId="{E98B2EB5-2593-41C5-BD46-115832A59816}" type="presParOf" srcId="{2D1CB25D-9F99-4563-86B9-8304CA595BF1}" destId="{79C8B79A-5FBF-42B9-B0E6-C2728950A368}" srcOrd="0" destOrd="0" presId="urn:microsoft.com/office/officeart/2005/8/layout/hierarchy2"/>
    <dgm:cxn modelId="{577297B9-23AF-4AFC-A7EB-BE292F2C0D3A}" type="presParOf" srcId="{9D1B65B1-59A2-4493-8FF7-6E538C920406}" destId="{6DB9EBD8-4D31-413B-8847-0ED0F4BB8CCE}" srcOrd="1" destOrd="0" presId="urn:microsoft.com/office/officeart/2005/8/layout/hierarchy2"/>
    <dgm:cxn modelId="{3DCDDE02-D696-4E60-9F69-2ED93AC5B931}" type="presParOf" srcId="{6DB9EBD8-4D31-413B-8847-0ED0F4BB8CCE}" destId="{1C6356F1-762A-4F60-A8D8-80D8CA02071F}" srcOrd="0" destOrd="0" presId="urn:microsoft.com/office/officeart/2005/8/layout/hierarchy2"/>
    <dgm:cxn modelId="{890D44DB-1437-4CB7-9AF6-3D40EB7950DC}" type="presParOf" srcId="{6DB9EBD8-4D31-413B-8847-0ED0F4BB8CCE}" destId="{DBEA410A-9A39-429C-89A2-A65541B36723}" srcOrd="1" destOrd="0" presId="urn:microsoft.com/office/officeart/2005/8/layout/hierarchy2"/>
    <dgm:cxn modelId="{7FDC1295-4751-4034-9666-62083C9AD230}" type="presParOf" srcId="{9D1B65B1-59A2-4493-8FF7-6E538C920406}" destId="{663C2C2C-77F0-47E4-B91D-7FCA830CFA63}" srcOrd="2" destOrd="0" presId="urn:microsoft.com/office/officeart/2005/8/layout/hierarchy2"/>
    <dgm:cxn modelId="{5D343DC3-AA74-4F2C-9E5E-F9057D3AC182}" type="presParOf" srcId="{663C2C2C-77F0-47E4-B91D-7FCA830CFA63}" destId="{DCEBA6B0-0A21-4CC2-80F7-46FDCFF028B2}" srcOrd="0" destOrd="0" presId="urn:microsoft.com/office/officeart/2005/8/layout/hierarchy2"/>
    <dgm:cxn modelId="{6D3C8210-1211-4AE3-8E29-3FC9700674E8}" type="presParOf" srcId="{9D1B65B1-59A2-4493-8FF7-6E538C920406}" destId="{74C21761-0460-42F1-987C-6ADD8023168D}" srcOrd="3" destOrd="0" presId="urn:microsoft.com/office/officeart/2005/8/layout/hierarchy2"/>
    <dgm:cxn modelId="{53F24AB4-7B76-4C02-9C87-659BD3BBA9EF}" type="presParOf" srcId="{74C21761-0460-42F1-987C-6ADD8023168D}" destId="{F1FC6793-4524-4ECD-B36C-40CB0C71E3DC}" srcOrd="0" destOrd="0" presId="urn:microsoft.com/office/officeart/2005/8/layout/hierarchy2"/>
    <dgm:cxn modelId="{FC170886-02E6-43E4-82BE-5189EA9F7A78}" type="presParOf" srcId="{74C21761-0460-42F1-987C-6ADD8023168D}" destId="{586B69D0-25AB-4638-80E2-A9622F68285B}" srcOrd="1" destOrd="0" presId="urn:microsoft.com/office/officeart/2005/8/layout/hierarchy2"/>
    <dgm:cxn modelId="{0E9C403F-1172-4ACA-9464-58467554D1B2}" type="presParOf" srcId="{F0205295-37BF-4DE3-B830-96BD7CD14785}" destId="{1AF509A9-387A-40D5-9BC9-AE83DA7ECD4C}" srcOrd="2" destOrd="0" presId="urn:microsoft.com/office/officeart/2005/8/layout/hierarchy2"/>
    <dgm:cxn modelId="{5EA820FB-14CB-480A-8861-E2085AEC7681}" type="presParOf" srcId="{1AF509A9-387A-40D5-9BC9-AE83DA7ECD4C}" destId="{F98E0B13-3AE0-473D-A7FB-ECB7EF57F3CE}" srcOrd="0" destOrd="0" presId="urn:microsoft.com/office/officeart/2005/8/layout/hierarchy2"/>
    <dgm:cxn modelId="{D0A4237F-1643-4CA2-820C-7B8467225993}" type="presParOf" srcId="{1AF509A9-387A-40D5-9BC9-AE83DA7ECD4C}" destId="{614B9170-B010-47D9-B6A3-878CA650B38F}" srcOrd="1" destOrd="0" presId="urn:microsoft.com/office/officeart/2005/8/layout/hierarchy2"/>
    <dgm:cxn modelId="{C8DB4EEB-CB09-4854-A30A-9EE12213B9D4}" type="presParOf" srcId="{614B9170-B010-47D9-B6A3-878CA650B38F}" destId="{0CC32647-1389-4F3B-98C9-4953A89A942A}" srcOrd="0" destOrd="0" presId="urn:microsoft.com/office/officeart/2005/8/layout/hierarchy2"/>
    <dgm:cxn modelId="{1F658729-096D-452C-890D-DEC90ABA9B05}" type="presParOf" srcId="{0CC32647-1389-4F3B-98C9-4953A89A942A}" destId="{AE43A7AF-E511-492D-B1F6-FECE25CA2F02}" srcOrd="0" destOrd="0" presId="urn:microsoft.com/office/officeart/2005/8/layout/hierarchy2"/>
    <dgm:cxn modelId="{D470DBDA-CC41-43BB-998D-0090E1A707B0}" type="presParOf" srcId="{614B9170-B010-47D9-B6A3-878CA650B38F}" destId="{AEA6F688-3318-4EAE-912F-7C64A5204ABD}" srcOrd="1" destOrd="0" presId="urn:microsoft.com/office/officeart/2005/8/layout/hierarchy2"/>
    <dgm:cxn modelId="{3F978932-1CEC-416C-AF57-6F4827A02710}" type="presParOf" srcId="{AEA6F688-3318-4EAE-912F-7C64A5204ABD}" destId="{8C8AAA35-28F8-4EE2-AD71-9F050697F5E9}" srcOrd="0" destOrd="0" presId="urn:microsoft.com/office/officeart/2005/8/layout/hierarchy2"/>
    <dgm:cxn modelId="{3EA378B2-C586-429F-A01B-5E609815521D}" type="presParOf" srcId="{AEA6F688-3318-4EAE-912F-7C64A5204ABD}" destId="{55B6D3EE-E51A-4DFD-99F1-B6B395CFC5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0E7F6-9766-4907-910C-8810E6E9F5A0}">
      <dsp:nvSpPr>
        <dsp:cNvPr id="0" name=""/>
        <dsp:cNvSpPr/>
      </dsp:nvSpPr>
      <dsp:spPr>
        <a:xfrm>
          <a:off x="122164" y="2500"/>
          <a:ext cx="2640927" cy="1320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is injustice?</a:t>
          </a:r>
        </a:p>
      </dsp:txBody>
      <dsp:txXfrm>
        <a:off x="160839" y="41175"/>
        <a:ext cx="2563577" cy="1243113"/>
      </dsp:txXfrm>
    </dsp:sp>
    <dsp:sp modelId="{62158086-038E-4047-AFA2-4CD54D5C31D2}">
      <dsp:nvSpPr>
        <dsp:cNvPr id="0" name=""/>
        <dsp:cNvSpPr/>
      </dsp:nvSpPr>
      <dsp:spPr>
        <a:xfrm>
          <a:off x="122164" y="1521033"/>
          <a:ext cx="2640927" cy="1320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makes something an injustice?</a:t>
          </a:r>
        </a:p>
      </dsp:txBody>
      <dsp:txXfrm>
        <a:off x="160839" y="1559708"/>
        <a:ext cx="2563577" cy="1243113"/>
      </dsp:txXfrm>
    </dsp:sp>
    <dsp:sp modelId="{2D1CB25D-9F99-4563-86B9-8304CA595BF1}">
      <dsp:nvSpPr>
        <dsp:cNvPr id="0" name=""/>
        <dsp:cNvSpPr/>
      </dsp:nvSpPr>
      <dsp:spPr>
        <a:xfrm rot="19457599">
          <a:off x="2640815" y="1778429"/>
          <a:ext cx="1300924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300924" y="2320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8754" y="1769109"/>
        <a:ext cx="65046" cy="65046"/>
      </dsp:txXfrm>
    </dsp:sp>
    <dsp:sp modelId="{1C6356F1-762A-4F60-A8D8-80D8CA02071F}">
      <dsp:nvSpPr>
        <dsp:cNvPr id="0" name=""/>
        <dsp:cNvSpPr/>
      </dsp:nvSpPr>
      <dsp:spPr>
        <a:xfrm>
          <a:off x="3819462" y="761767"/>
          <a:ext cx="2640927" cy="1320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person performing the act?</a:t>
          </a:r>
        </a:p>
      </dsp:txBody>
      <dsp:txXfrm>
        <a:off x="3858137" y="800442"/>
        <a:ext cx="2563577" cy="1243113"/>
      </dsp:txXfrm>
    </dsp:sp>
    <dsp:sp modelId="{663C2C2C-77F0-47E4-B91D-7FCA830CFA63}">
      <dsp:nvSpPr>
        <dsp:cNvPr id="0" name=""/>
        <dsp:cNvSpPr/>
      </dsp:nvSpPr>
      <dsp:spPr>
        <a:xfrm rot="2142401">
          <a:off x="2640815" y="2537695"/>
          <a:ext cx="1300924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300924" y="2320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8754" y="2528375"/>
        <a:ext cx="65046" cy="65046"/>
      </dsp:txXfrm>
    </dsp:sp>
    <dsp:sp modelId="{F1FC6793-4524-4ECD-B36C-40CB0C71E3DC}">
      <dsp:nvSpPr>
        <dsp:cNvPr id="0" name=""/>
        <dsp:cNvSpPr/>
      </dsp:nvSpPr>
      <dsp:spPr>
        <a:xfrm>
          <a:off x="3819462" y="2280300"/>
          <a:ext cx="2640927" cy="1320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individual wronged?</a:t>
          </a:r>
        </a:p>
      </dsp:txBody>
      <dsp:txXfrm>
        <a:off x="3858137" y="2318975"/>
        <a:ext cx="2563577" cy="1243113"/>
      </dsp:txXfrm>
    </dsp:sp>
    <dsp:sp modelId="{F98E0B13-3AE0-473D-A7FB-ECB7EF57F3CE}">
      <dsp:nvSpPr>
        <dsp:cNvPr id="0" name=""/>
        <dsp:cNvSpPr/>
      </dsp:nvSpPr>
      <dsp:spPr>
        <a:xfrm>
          <a:off x="122164" y="3798833"/>
          <a:ext cx="2640927" cy="1320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Should I respond?</a:t>
          </a:r>
        </a:p>
      </dsp:txBody>
      <dsp:txXfrm>
        <a:off x="160839" y="3837508"/>
        <a:ext cx="2563577" cy="1243113"/>
      </dsp:txXfrm>
    </dsp:sp>
    <dsp:sp modelId="{0CC32647-1389-4F3B-98C9-4953A89A942A}">
      <dsp:nvSpPr>
        <dsp:cNvPr id="0" name=""/>
        <dsp:cNvSpPr/>
      </dsp:nvSpPr>
      <dsp:spPr>
        <a:xfrm>
          <a:off x="2763092" y="4435862"/>
          <a:ext cx="1056370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056370" y="2320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4868" y="4432656"/>
        <a:ext cx="52818" cy="52818"/>
      </dsp:txXfrm>
    </dsp:sp>
    <dsp:sp modelId="{8C8AAA35-28F8-4EE2-AD71-9F050697F5E9}">
      <dsp:nvSpPr>
        <dsp:cNvPr id="0" name=""/>
        <dsp:cNvSpPr/>
      </dsp:nvSpPr>
      <dsp:spPr>
        <a:xfrm>
          <a:off x="3819462" y="3798833"/>
          <a:ext cx="2640927" cy="1320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so, how?</a:t>
          </a:r>
        </a:p>
      </dsp:txBody>
      <dsp:txXfrm>
        <a:off x="3858137" y="3837508"/>
        <a:ext cx="2563577" cy="124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2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2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6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9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9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7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0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3BEC7-4683-4B8C-82B2-5A3B40FD2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en-US"/>
              <a:t>Injustice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A28B9-ACDC-45AE-87DD-EB4B5C653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532015"/>
            <a:ext cx="4829101" cy="11622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should I do Now?</a:t>
            </a:r>
          </a:p>
        </p:txBody>
      </p:sp>
      <p:pic>
        <p:nvPicPr>
          <p:cNvPr id="5" name="Picture 4" descr="A picture containing red, whistle, indoor, chain&#10;&#10;Description automatically generated">
            <a:extLst>
              <a:ext uri="{FF2B5EF4-FFF2-40B4-BE49-F238E27FC236}">
                <a16:creationId xmlns:a16="http://schemas.microsoft.com/office/drawing/2014/main" id="{C9CD7C07-3582-4BFA-98F5-AC90C7DAE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674" b="-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66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BD6-DED3-4F85-A1A9-D23BB95F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Mt 26:47-53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Jesus Our Perfect Example “ – I Am Not Ashamed Of The Gospel Of ...">
            <a:extLst>
              <a:ext uri="{FF2B5EF4-FFF2-40B4-BE49-F238E27FC236}">
                <a16:creationId xmlns:a16="http://schemas.microsoft.com/office/drawing/2014/main" id="{EB6A8883-72B7-42D1-9537-A0A898E01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7" y="1336435"/>
            <a:ext cx="5321353" cy="38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0C999-E1D1-42B3-9CB3-EDFFC5B3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33" y="3010486"/>
            <a:ext cx="3690257" cy="18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81DB-2929-43C7-860C-70071365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What should I do?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6CDFBD3-6CC8-4663-99A2-5A13CB4EC7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2120899"/>
            <a:ext cx="4999037" cy="374819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3A304A-C3DB-417E-AE55-724093836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DD5F78-C8B7-468D-91DF-A2F03C71E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2120900"/>
            <a:ext cx="4639736" cy="3748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50A142-C409-4541-9E11-0678DC042A2F}"/>
              </a:ext>
            </a:extLst>
          </p:cNvPr>
          <p:cNvSpPr txBox="1"/>
          <p:nvPr/>
        </p:nvSpPr>
        <p:spPr>
          <a:xfrm>
            <a:off x="3849698" y="5284317"/>
            <a:ext cx="281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 12:17-21</a:t>
            </a:r>
          </a:p>
        </p:txBody>
      </p:sp>
    </p:spTree>
    <p:extLst>
      <p:ext uri="{BB962C8B-B14F-4D97-AF65-F5344CB8AC3E}">
        <p14:creationId xmlns:p14="http://schemas.microsoft.com/office/powerpoint/2010/main" val="3159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0EE52-9837-4B17-82C0-063EADBB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Introduction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6FFA23-5DB6-4AF6-B509-970E09534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239321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1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9F60D-31E6-4CE2-A98F-B2A2D59B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5453741" cy="145075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35B6B6C6-68EC-4EBB-B4D3-514C10F7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5453739" cy="346165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" name="Picture 8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22E120C-9809-43B9-AC9C-A9095B47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51" y="634946"/>
            <a:ext cx="4732192" cy="5268269"/>
          </a:xfrm>
          <a:prstGeom prst="rect">
            <a:avLst/>
          </a:prstGeom>
        </p:spPr>
      </p:pic>
      <p:pic>
        <p:nvPicPr>
          <p:cNvPr id="5" name="Content Placeholder 4" descr="A picture containing knife&#10;&#10;Description automatically generated">
            <a:extLst>
              <a:ext uri="{FF2B5EF4-FFF2-40B4-BE49-F238E27FC236}">
                <a16:creationId xmlns:a16="http://schemas.microsoft.com/office/drawing/2014/main" id="{838BA84D-B9A2-4F56-B1B3-60178B12A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0" y="2407436"/>
            <a:ext cx="5736176" cy="3495792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5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53CF46F-AB99-4E28-88B9-98B321BD8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0" b="286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D5717-38F4-40FD-8DE2-B3D547C1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Responding to injustice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27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7F1BE-6F3B-4715-BEFD-09D8C9ED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Acts 7:54-60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798180-CA8A-4877-8269-752BDA38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86177"/>
            <a:ext cx="6583227" cy="4822213"/>
          </a:xfrm>
          <a:prstGeom prst="rect">
            <a:avLst/>
          </a:prstGeom>
        </p:spPr>
      </p:pic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object, chain, clock&#10;&#10;Description automatically generated">
            <a:extLst>
              <a:ext uri="{FF2B5EF4-FFF2-40B4-BE49-F238E27FC236}">
                <a16:creationId xmlns:a16="http://schemas.microsoft.com/office/drawing/2014/main" id="{AEA7FB8A-93F0-4AC1-9E14-74EC99DA5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3" y="2938981"/>
            <a:ext cx="3689350" cy="2121176"/>
          </a:xfr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6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7F1BE-6F3B-4715-BEFD-09D8C9ED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Acts 7:51-53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798180-CA8A-4877-8269-752BDA38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86177"/>
            <a:ext cx="6583227" cy="4822213"/>
          </a:xfrm>
          <a:prstGeom prst="rect">
            <a:avLst/>
          </a:prstGeom>
        </p:spPr>
      </p:pic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object, chain, clock&#10;&#10;Description automatically generated">
            <a:extLst>
              <a:ext uri="{FF2B5EF4-FFF2-40B4-BE49-F238E27FC236}">
                <a16:creationId xmlns:a16="http://schemas.microsoft.com/office/drawing/2014/main" id="{AEA7FB8A-93F0-4AC1-9E14-74EC99DA5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3" y="2938981"/>
            <a:ext cx="3689350" cy="2121176"/>
          </a:xfr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2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BD6-DED3-4F85-A1A9-D23BB95F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Acts 16:1-40</a:t>
            </a:r>
            <a:endParaRPr lang="en-US" dirty="0"/>
          </a:p>
        </p:txBody>
      </p:sp>
      <p:pic>
        <p:nvPicPr>
          <p:cNvPr id="5" name="Content Placeholder 4" descr="A store inside of a building&#10;&#10;Description automatically generated">
            <a:extLst>
              <a:ext uri="{FF2B5EF4-FFF2-40B4-BE49-F238E27FC236}">
                <a16:creationId xmlns:a16="http://schemas.microsoft.com/office/drawing/2014/main" id="{EC8DA296-B60B-4FB4-9023-4326508C7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r="1" b="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783F5F-7EE5-4B9B-9AEE-C11305134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9713" y="3078501"/>
            <a:ext cx="3689350" cy="211863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54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BD6-DED3-4F85-A1A9-D23BB95F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Is. 53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Jesus Our Perfect Example “ – I Am Not Ashamed Of The Gospel Of ...">
            <a:extLst>
              <a:ext uri="{FF2B5EF4-FFF2-40B4-BE49-F238E27FC236}">
                <a16:creationId xmlns:a16="http://schemas.microsoft.com/office/drawing/2014/main" id="{EB6A8883-72B7-42D1-9537-A0A898E01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7" y="1336435"/>
            <a:ext cx="5321353" cy="38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0C999-E1D1-42B3-9CB3-EDFFC5B3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33" y="3010486"/>
            <a:ext cx="3690257" cy="18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BD6-DED3-4F85-A1A9-D23BB95F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Mt 5:38-48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Jesus Our Perfect Example “ – I Am Not Ashamed Of The Gospel Of ...">
            <a:extLst>
              <a:ext uri="{FF2B5EF4-FFF2-40B4-BE49-F238E27FC236}">
                <a16:creationId xmlns:a16="http://schemas.microsoft.com/office/drawing/2014/main" id="{EB6A8883-72B7-42D1-9537-A0A898E01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7" y="1336435"/>
            <a:ext cx="5321353" cy="38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0C999-E1D1-42B3-9CB3-EDFFC5B3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33" y="3010486"/>
            <a:ext cx="3690257" cy="18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RetrospectVTI</vt:lpstr>
      <vt:lpstr>Injustice</vt:lpstr>
      <vt:lpstr>Introduction</vt:lpstr>
      <vt:lpstr>Introduction</vt:lpstr>
      <vt:lpstr>Responding to injustice</vt:lpstr>
      <vt:lpstr>Acts 7:54-60</vt:lpstr>
      <vt:lpstr>Acts 7:51-53</vt:lpstr>
      <vt:lpstr>Acts 16:1-40</vt:lpstr>
      <vt:lpstr>Is. 53</vt:lpstr>
      <vt:lpstr>Mt 5:38-48</vt:lpstr>
      <vt:lpstr>Mt 26:47-53</vt:lpstr>
      <vt:lpstr>Conclusion: What should I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Injustice</dc:title>
  <dc:creator>Rob Miller</dc:creator>
  <cp:lastModifiedBy>christian miller</cp:lastModifiedBy>
  <cp:revision>6</cp:revision>
  <dcterms:created xsi:type="dcterms:W3CDTF">2020-06-06T15:39:03Z</dcterms:created>
  <dcterms:modified xsi:type="dcterms:W3CDTF">2020-06-07T02:52:55Z</dcterms:modified>
</cp:coreProperties>
</file>