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66" r:id="rId2"/>
    <p:sldId id="267" r:id="rId3"/>
    <p:sldId id="268" r:id="rId4"/>
    <p:sldId id="269" r:id="rId5"/>
    <p:sldId id="270" r:id="rId6"/>
    <p:sldId id="271" r:id="rId7"/>
    <p:sldId id="272" r:id="rId8"/>
    <p:sldId id="273" r:id="rId9"/>
    <p:sldId id="275" r:id="rId10"/>
    <p:sldId id="274"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5/12/2020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Gospel - Mark 1:14-20 (Third Sunday in Ordinary Time) - YouTube">
            <a:extLst>
              <a:ext uri="{FF2B5EF4-FFF2-40B4-BE49-F238E27FC236}">
                <a16:creationId xmlns:a16="http://schemas.microsoft.com/office/drawing/2014/main" id="{C2B0DF7B-0449-492E-AE8C-8BADF15FE6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85"/>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8130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137C-49F2-46F1-A090-D12D3BF55166}"/>
              </a:ext>
            </a:extLst>
          </p:cNvPr>
          <p:cNvSpPr>
            <a:spLocks noGrp="1"/>
          </p:cNvSpPr>
          <p:nvPr>
            <p:ph type="title"/>
          </p:nvPr>
        </p:nvSpPr>
        <p:spPr/>
        <p:txBody>
          <a:bodyPr vert="horz" lIns="91440" tIns="45720" rIns="91440" bIns="45720" rtlCol="0" anchor="ctr">
            <a:noAutofit/>
          </a:bodyPr>
          <a:lstStyle/>
          <a:p>
            <a:pPr>
              <a:lnSpc>
                <a:spcPct val="90000"/>
              </a:lnSpc>
            </a:pPr>
            <a:r>
              <a:rPr lang="en-US" sz="3200" dirty="0"/>
              <a:t>Mk 1:18 “</a:t>
            </a:r>
            <a:r>
              <a:rPr lang="en-US" sz="3200" baseline="30000" dirty="0"/>
              <a:t>18 </a:t>
            </a:r>
            <a:r>
              <a:rPr lang="en-US" sz="3200" dirty="0"/>
              <a:t>They immediately left their nets and followed Him.”</a:t>
            </a:r>
          </a:p>
        </p:txBody>
      </p:sp>
      <p:pic>
        <p:nvPicPr>
          <p:cNvPr id="15" name="Content Placeholder 14" descr="A close up of a sign&#10;&#10;Description automatically generated">
            <a:extLst>
              <a:ext uri="{FF2B5EF4-FFF2-40B4-BE49-F238E27FC236}">
                <a16:creationId xmlns:a16="http://schemas.microsoft.com/office/drawing/2014/main" id="{65292F39-CEA5-4F03-8F18-B7FF1F24AE1E}"/>
              </a:ext>
            </a:extLst>
          </p:cNvPr>
          <p:cNvPicPr>
            <a:picLocks noGrp="1" noChangeAspect="1"/>
          </p:cNvPicPr>
          <p:nvPr>
            <p:ph idx="1"/>
          </p:nvPr>
        </p:nvPicPr>
        <p:blipFill rotWithShape="1">
          <a:blip r:embed="rId3"/>
          <a:srcRect l="8427" t="39094" r="10621" b="11298"/>
          <a:stretch/>
        </p:blipFill>
        <p:spPr>
          <a:xfrm>
            <a:off x="1295402" y="2560320"/>
            <a:ext cx="9601195" cy="3315547"/>
          </a:xfrm>
        </p:spPr>
      </p:pic>
    </p:spTree>
    <p:extLst>
      <p:ext uri="{BB962C8B-B14F-4D97-AF65-F5344CB8AC3E}">
        <p14:creationId xmlns:p14="http://schemas.microsoft.com/office/powerpoint/2010/main" val="3370409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137C-49F2-46F1-A090-D12D3BF55166}"/>
              </a:ext>
            </a:extLst>
          </p:cNvPr>
          <p:cNvSpPr>
            <a:spLocks noGrp="1"/>
          </p:cNvSpPr>
          <p:nvPr>
            <p:ph type="title"/>
          </p:nvPr>
        </p:nvSpPr>
        <p:spPr>
          <a:xfrm>
            <a:off x="1295402" y="1009358"/>
            <a:ext cx="9601196" cy="1424353"/>
          </a:xfrm>
        </p:spPr>
        <p:txBody>
          <a:bodyPr vert="horz" lIns="91440" tIns="45720" rIns="91440" bIns="45720" rtlCol="0" anchor="ctr">
            <a:noAutofit/>
          </a:bodyPr>
          <a:lstStyle/>
          <a:p>
            <a:pPr>
              <a:lnSpc>
                <a:spcPct val="90000"/>
              </a:lnSpc>
            </a:pPr>
            <a:r>
              <a:rPr lang="en-US" sz="2600" dirty="0"/>
              <a:t>Mk 1:19-20 “</a:t>
            </a:r>
            <a:r>
              <a:rPr lang="en-US" sz="2600" baseline="30000" dirty="0"/>
              <a:t>19 </a:t>
            </a:r>
            <a:r>
              <a:rPr lang="en-US" sz="2600" dirty="0"/>
              <a:t>When He had gone a little farther from there, He saw James the </a:t>
            </a:r>
            <a:r>
              <a:rPr lang="en-US" sz="2600" i="1" dirty="0"/>
              <a:t>son</a:t>
            </a:r>
            <a:r>
              <a:rPr lang="en-US" sz="2600" dirty="0"/>
              <a:t> of Zebedee, and John his brother, who also </a:t>
            </a:r>
            <a:r>
              <a:rPr lang="en-US" sz="2600" i="1" dirty="0"/>
              <a:t>were</a:t>
            </a:r>
            <a:r>
              <a:rPr lang="en-US" sz="2600" dirty="0"/>
              <a:t> in the boat mending their nets. </a:t>
            </a:r>
            <a:r>
              <a:rPr lang="en-US" sz="2600" baseline="30000" dirty="0"/>
              <a:t>20 </a:t>
            </a:r>
            <a:r>
              <a:rPr lang="en-US" sz="2600" dirty="0"/>
              <a:t>And immediately He called them, and they left their father Zebedee in the boat with the hired servants, and went after Him.”</a:t>
            </a:r>
            <a:br>
              <a:rPr lang="en-US" sz="2800" dirty="0"/>
            </a:br>
            <a:endParaRPr lang="en-US" sz="2800" dirty="0"/>
          </a:p>
        </p:txBody>
      </p:sp>
      <p:sp>
        <p:nvSpPr>
          <p:cNvPr id="5" name="Content Placeholder 4">
            <a:extLst>
              <a:ext uri="{FF2B5EF4-FFF2-40B4-BE49-F238E27FC236}">
                <a16:creationId xmlns:a16="http://schemas.microsoft.com/office/drawing/2014/main" id="{28897C94-E28C-44B9-BFFB-1FFB931C5E64}"/>
              </a:ext>
            </a:extLst>
          </p:cNvPr>
          <p:cNvSpPr>
            <a:spLocks noGrp="1"/>
          </p:cNvSpPr>
          <p:nvPr>
            <p:ph sz="half" idx="2"/>
          </p:nvPr>
        </p:nvSpPr>
        <p:spPr/>
        <p:txBody>
          <a:bodyPr vert="horz" lIns="91440" tIns="45720" rIns="91440" bIns="45720" rtlCol="0" anchor="t">
            <a:normAutofit/>
          </a:bodyPr>
          <a:lstStyle/>
          <a:p>
            <a:pPr>
              <a:lnSpc>
                <a:spcPct val="90000"/>
              </a:lnSpc>
            </a:pPr>
            <a:r>
              <a:rPr lang="en-US" sz="2200" dirty="0"/>
              <a:t>Simon and Andrew left their nets     (vs 18)</a:t>
            </a:r>
          </a:p>
          <a:p>
            <a:pPr>
              <a:lnSpc>
                <a:spcPct val="90000"/>
              </a:lnSpc>
            </a:pPr>
            <a:endParaRPr lang="en-US" sz="2200" dirty="0"/>
          </a:p>
          <a:p>
            <a:pPr>
              <a:lnSpc>
                <a:spcPct val="90000"/>
              </a:lnSpc>
            </a:pPr>
            <a:r>
              <a:rPr lang="en-US" sz="2200" dirty="0"/>
              <a:t>James and John left</a:t>
            </a:r>
          </a:p>
          <a:p>
            <a:pPr lvl="1">
              <a:lnSpc>
                <a:spcPct val="90000"/>
              </a:lnSpc>
            </a:pPr>
            <a:r>
              <a:rPr lang="en-US" sz="2200" dirty="0"/>
              <a:t>Their nets</a:t>
            </a:r>
          </a:p>
          <a:p>
            <a:pPr lvl="1">
              <a:lnSpc>
                <a:spcPct val="90000"/>
              </a:lnSpc>
            </a:pPr>
            <a:r>
              <a:rPr lang="en-US" sz="2200" dirty="0"/>
              <a:t>Their boat</a:t>
            </a:r>
          </a:p>
          <a:p>
            <a:pPr lvl="1">
              <a:lnSpc>
                <a:spcPct val="90000"/>
              </a:lnSpc>
            </a:pPr>
            <a:r>
              <a:rPr lang="en-US" sz="2200" dirty="0"/>
              <a:t>Their father and his servants</a:t>
            </a:r>
          </a:p>
        </p:txBody>
      </p:sp>
      <p:pic>
        <p:nvPicPr>
          <p:cNvPr id="8" name="Content Placeholder 7" descr="A close up of a sign&#10;&#10;Description automatically generated">
            <a:extLst>
              <a:ext uri="{FF2B5EF4-FFF2-40B4-BE49-F238E27FC236}">
                <a16:creationId xmlns:a16="http://schemas.microsoft.com/office/drawing/2014/main" id="{CF6F1E54-5111-42EA-BD89-1B047E09589E}"/>
              </a:ext>
            </a:extLst>
          </p:cNvPr>
          <p:cNvPicPr>
            <a:picLocks noGrp="1" noChangeAspect="1"/>
          </p:cNvPicPr>
          <p:nvPr>
            <p:ph sz="half" idx="1"/>
          </p:nvPr>
        </p:nvPicPr>
        <p:blipFill>
          <a:blip r:embed="rId3"/>
          <a:stretch>
            <a:fillRect/>
          </a:stretch>
        </p:blipFill>
        <p:spPr>
          <a:xfrm>
            <a:off x="1292353" y="2560638"/>
            <a:ext cx="4718304" cy="3309937"/>
          </a:xfrm>
        </p:spPr>
      </p:pic>
    </p:spTree>
    <p:extLst>
      <p:ext uri="{BB962C8B-B14F-4D97-AF65-F5344CB8AC3E}">
        <p14:creationId xmlns:p14="http://schemas.microsoft.com/office/powerpoint/2010/main" val="3995893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down)">
                                      <p:cBhvr>
                                        <p:cTn id="11" dur="500"/>
                                        <p:tgtEl>
                                          <p:spTgt spid="5">
                                            <p:txEl>
                                              <p:pRg st="2" end="2"/>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wipe(down)">
                                      <p:cBhvr>
                                        <p:cTn id="14" dur="500"/>
                                        <p:tgtEl>
                                          <p:spTgt spid="5">
                                            <p:txEl>
                                              <p:pRg st="3" end="3"/>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wipe(down)">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137C-49F2-46F1-A090-D12D3BF55166}"/>
              </a:ext>
            </a:extLst>
          </p:cNvPr>
          <p:cNvSpPr>
            <a:spLocks noGrp="1"/>
          </p:cNvSpPr>
          <p:nvPr>
            <p:ph type="title"/>
          </p:nvPr>
        </p:nvSpPr>
        <p:spPr/>
        <p:txBody>
          <a:bodyPr>
            <a:noAutofit/>
          </a:bodyPr>
          <a:lstStyle/>
          <a:p>
            <a:r>
              <a:rPr lang="en-US" sz="3200" dirty="0"/>
              <a:t>Mk 1:14 “</a:t>
            </a:r>
            <a:r>
              <a:rPr lang="en-US" sz="3200" baseline="30000" dirty="0"/>
              <a:t>14 </a:t>
            </a:r>
            <a:r>
              <a:rPr lang="en-US" sz="3200" dirty="0"/>
              <a:t>Now after John was put in prison, Jesus came to Galilee, preaching the gospel of the kingdom of God,</a:t>
            </a:r>
          </a:p>
        </p:txBody>
      </p:sp>
      <p:sp>
        <p:nvSpPr>
          <p:cNvPr id="8" name="Content Placeholder 7">
            <a:extLst>
              <a:ext uri="{FF2B5EF4-FFF2-40B4-BE49-F238E27FC236}">
                <a16:creationId xmlns:a16="http://schemas.microsoft.com/office/drawing/2014/main" id="{56EA4311-A0B1-4EF6-9417-A2F486033720}"/>
              </a:ext>
            </a:extLst>
          </p:cNvPr>
          <p:cNvSpPr>
            <a:spLocks noGrp="1"/>
          </p:cNvSpPr>
          <p:nvPr>
            <p:ph sz="half" idx="2"/>
          </p:nvPr>
        </p:nvSpPr>
        <p:spPr/>
        <p:txBody>
          <a:bodyPr>
            <a:normAutofit/>
          </a:bodyPr>
          <a:lstStyle/>
          <a:p>
            <a:r>
              <a:rPr lang="en-US" sz="2000" dirty="0"/>
              <a:t>Prior to this verse things were going very well for John</a:t>
            </a:r>
          </a:p>
          <a:p>
            <a:pPr lvl="1"/>
            <a:r>
              <a:rPr lang="en-US" dirty="0"/>
              <a:t>“</a:t>
            </a:r>
            <a:r>
              <a:rPr lang="en-US" baseline="30000" dirty="0"/>
              <a:t>5 </a:t>
            </a:r>
            <a:r>
              <a:rPr lang="en-US" dirty="0"/>
              <a:t>Then all the land of Judea, and those from Jerusalem, went out to him and were all baptized by him in the Jordan River, confessing their sins.”</a:t>
            </a:r>
          </a:p>
          <a:p>
            <a:r>
              <a:rPr lang="en-US" sz="2000" dirty="0"/>
              <a:t>We cannot focus on what we don’t know, we must focus on what we do know</a:t>
            </a:r>
          </a:p>
        </p:txBody>
      </p:sp>
      <p:pic>
        <p:nvPicPr>
          <p:cNvPr id="2050" name="Picture 2" descr="Hillary Clinton's What Happened – A Review – Glasgow University ...">
            <a:extLst>
              <a:ext uri="{FF2B5EF4-FFF2-40B4-BE49-F238E27FC236}">
                <a16:creationId xmlns:a16="http://schemas.microsoft.com/office/drawing/2014/main" id="{672C9D75-4045-4EF0-BA6D-7C1D18EC69B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2352" y="2560320"/>
            <a:ext cx="4718304" cy="331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32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down)">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E0452C8-EFAC-4BBE-B829-CFE413A38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CD97DE34-8296-40AE-9D7B-90FB53EABF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560187E-55A2-47FB-9418-50199CD68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EBA2ED3-6662-40E0-97F2-A6AA30CD51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05125026-1D7D-4D22-9C46-B477B96A26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9" name="Straight Connector 18">
            <a:extLst>
              <a:ext uri="{FF2B5EF4-FFF2-40B4-BE49-F238E27FC236}">
                <a16:creationId xmlns:a16="http://schemas.microsoft.com/office/drawing/2014/main" id="{CB3B6ABF-EFD9-487E-8DE4-362FB18D4B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806137C-49F2-46F1-A090-D12D3BF55166}"/>
              </a:ext>
            </a:extLst>
          </p:cNvPr>
          <p:cNvSpPr>
            <a:spLocks noGrp="1"/>
          </p:cNvSpPr>
          <p:nvPr>
            <p:ph type="title"/>
          </p:nvPr>
        </p:nvSpPr>
        <p:spPr>
          <a:xfrm>
            <a:off x="1295402" y="982132"/>
            <a:ext cx="9601196" cy="1303867"/>
          </a:xfrm>
        </p:spPr>
        <p:txBody>
          <a:bodyPr vert="horz" lIns="91440" tIns="45720" rIns="91440" bIns="45720" rtlCol="0" anchor="ctr">
            <a:normAutofit/>
          </a:bodyPr>
          <a:lstStyle/>
          <a:p>
            <a:pPr>
              <a:lnSpc>
                <a:spcPct val="90000"/>
              </a:lnSpc>
            </a:pPr>
            <a:r>
              <a:rPr lang="en-US" sz="3100" dirty="0"/>
              <a:t>Mk 1:14 “</a:t>
            </a:r>
            <a:r>
              <a:rPr lang="en-US" sz="3100" baseline="30000" dirty="0"/>
              <a:t>14 </a:t>
            </a:r>
            <a:r>
              <a:rPr lang="en-US" sz="3100" dirty="0"/>
              <a:t>Now after John was put in prison, Jesus came to Galilee, preaching the gospel of the kingdom of God,</a:t>
            </a:r>
          </a:p>
        </p:txBody>
      </p:sp>
      <p:pic>
        <p:nvPicPr>
          <p:cNvPr id="5" name="Content Placeholder 4" descr="A picture containing drawing&#10;&#10;Description automatically generated">
            <a:extLst>
              <a:ext uri="{FF2B5EF4-FFF2-40B4-BE49-F238E27FC236}">
                <a16:creationId xmlns:a16="http://schemas.microsoft.com/office/drawing/2014/main" id="{E4254E5D-BA2B-4F69-A3CC-6487ABC2E4C7}"/>
              </a:ext>
            </a:extLst>
          </p:cNvPr>
          <p:cNvPicPr>
            <a:picLocks noGrp="1" noChangeAspect="1"/>
          </p:cNvPicPr>
          <p:nvPr>
            <p:ph sz="half" idx="1"/>
          </p:nvPr>
        </p:nvPicPr>
        <p:blipFill rotWithShape="1">
          <a:blip r:embed="rId5"/>
          <a:srcRect t="9350"/>
          <a:stretch/>
        </p:blipFill>
        <p:spPr>
          <a:xfrm>
            <a:off x="1434269" y="3515695"/>
            <a:ext cx="2739728" cy="1223609"/>
          </a:xfrm>
          <a:prstGeom prst="rect">
            <a:avLst/>
          </a:prstGeom>
          <a:ln w="57150" cmpd="thickThin">
            <a:solidFill>
              <a:schemeClr val="tx1">
                <a:lumMod val="50000"/>
                <a:lumOff val="50000"/>
              </a:schemeClr>
            </a:solidFill>
            <a:miter lim="800000"/>
          </a:ln>
        </p:spPr>
      </p:pic>
      <p:sp>
        <p:nvSpPr>
          <p:cNvPr id="8" name="Content Placeholder 7">
            <a:extLst>
              <a:ext uri="{FF2B5EF4-FFF2-40B4-BE49-F238E27FC236}">
                <a16:creationId xmlns:a16="http://schemas.microsoft.com/office/drawing/2014/main" id="{56EA4311-A0B1-4EF6-9417-A2F486033720}"/>
              </a:ext>
            </a:extLst>
          </p:cNvPr>
          <p:cNvSpPr>
            <a:spLocks noGrp="1"/>
          </p:cNvSpPr>
          <p:nvPr>
            <p:ph sz="half" idx="2"/>
          </p:nvPr>
        </p:nvSpPr>
        <p:spPr>
          <a:xfrm>
            <a:off x="4639732" y="2556932"/>
            <a:ext cx="6256863" cy="3318936"/>
          </a:xfrm>
        </p:spPr>
        <p:txBody>
          <a:bodyPr vert="horz" lIns="91440" tIns="45720" rIns="91440" bIns="45720" rtlCol="0" anchor="t">
            <a:normAutofit/>
          </a:bodyPr>
          <a:lstStyle/>
          <a:p>
            <a:r>
              <a:rPr lang="en-US" dirty="0"/>
              <a:t>John has been placed in prison</a:t>
            </a:r>
          </a:p>
          <a:p>
            <a:endParaRPr lang="en-US" dirty="0"/>
          </a:p>
          <a:p>
            <a:r>
              <a:rPr lang="en-US" dirty="0"/>
              <a:t>Jesus has come to Galilee preaching the Gospel of the Kingdom of God</a:t>
            </a:r>
          </a:p>
        </p:txBody>
      </p:sp>
    </p:spTree>
    <p:extLst>
      <p:ext uri="{BB962C8B-B14F-4D97-AF65-F5344CB8AC3E}">
        <p14:creationId xmlns:p14="http://schemas.microsoft.com/office/powerpoint/2010/main" val="704357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137C-49F2-46F1-A090-D12D3BF55166}"/>
              </a:ext>
            </a:extLst>
          </p:cNvPr>
          <p:cNvSpPr>
            <a:spLocks noGrp="1"/>
          </p:cNvSpPr>
          <p:nvPr>
            <p:ph type="title"/>
          </p:nvPr>
        </p:nvSpPr>
        <p:spPr/>
        <p:txBody>
          <a:bodyPr>
            <a:noAutofit/>
          </a:bodyPr>
          <a:lstStyle/>
          <a:p>
            <a:r>
              <a:rPr lang="en-US" sz="3200" dirty="0"/>
              <a:t>Mk 1:14 “</a:t>
            </a:r>
            <a:r>
              <a:rPr lang="en-US" sz="3200" baseline="30000" dirty="0"/>
              <a:t>14 </a:t>
            </a:r>
            <a:r>
              <a:rPr lang="en-US" sz="3200" dirty="0"/>
              <a:t>Now after John was put in prison, Jesus came to Galilee, preaching the gospel of the kingdom of God,</a:t>
            </a:r>
          </a:p>
        </p:txBody>
      </p:sp>
      <p:pic>
        <p:nvPicPr>
          <p:cNvPr id="7" name="Content Placeholder 6" descr="A close up of a sign&#10;&#10;Description automatically generated">
            <a:extLst>
              <a:ext uri="{FF2B5EF4-FFF2-40B4-BE49-F238E27FC236}">
                <a16:creationId xmlns:a16="http://schemas.microsoft.com/office/drawing/2014/main" id="{94382DC2-8CD3-44CD-9391-1D86F25F8B44}"/>
              </a:ext>
            </a:extLst>
          </p:cNvPr>
          <p:cNvPicPr>
            <a:picLocks noGrp="1" noChangeAspect="1"/>
          </p:cNvPicPr>
          <p:nvPr>
            <p:ph sz="half" idx="2"/>
          </p:nvPr>
        </p:nvPicPr>
        <p:blipFill rotWithShape="1">
          <a:blip r:embed="rId2"/>
          <a:srcRect b="17977"/>
          <a:stretch/>
        </p:blipFill>
        <p:spPr>
          <a:xfrm>
            <a:off x="6181347" y="2560320"/>
            <a:ext cx="4715251" cy="3310128"/>
          </a:xfrm>
        </p:spPr>
      </p:pic>
      <p:pic>
        <p:nvPicPr>
          <p:cNvPr id="5" name="Content Placeholder 4" descr="A picture containing monitor, sitting, screen, computer&#10;&#10;Description automatically generated">
            <a:extLst>
              <a:ext uri="{FF2B5EF4-FFF2-40B4-BE49-F238E27FC236}">
                <a16:creationId xmlns:a16="http://schemas.microsoft.com/office/drawing/2014/main" id="{0F346B32-8364-4B58-A379-A7465BDE8E4B}"/>
              </a:ext>
            </a:extLst>
          </p:cNvPr>
          <p:cNvPicPr>
            <a:picLocks noGrp="1" noChangeAspect="1"/>
          </p:cNvPicPr>
          <p:nvPr>
            <p:ph sz="half" idx="1"/>
          </p:nvPr>
        </p:nvPicPr>
        <p:blipFill>
          <a:blip r:embed="rId3"/>
          <a:stretch>
            <a:fillRect/>
          </a:stretch>
        </p:blipFill>
        <p:spPr>
          <a:xfrm>
            <a:off x="1292352" y="2560320"/>
            <a:ext cx="4718304" cy="3310128"/>
          </a:xfrm>
        </p:spPr>
      </p:pic>
    </p:spTree>
    <p:extLst>
      <p:ext uri="{BB962C8B-B14F-4D97-AF65-F5344CB8AC3E}">
        <p14:creationId xmlns:p14="http://schemas.microsoft.com/office/powerpoint/2010/main" val="342465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137C-49F2-46F1-A090-D12D3BF55166}"/>
              </a:ext>
            </a:extLst>
          </p:cNvPr>
          <p:cNvSpPr>
            <a:spLocks noGrp="1"/>
          </p:cNvSpPr>
          <p:nvPr>
            <p:ph type="title"/>
          </p:nvPr>
        </p:nvSpPr>
        <p:spPr/>
        <p:txBody>
          <a:bodyPr>
            <a:noAutofit/>
          </a:bodyPr>
          <a:lstStyle/>
          <a:p>
            <a:r>
              <a:rPr lang="en-US" sz="3200" dirty="0"/>
              <a:t>Mk 1:14 “</a:t>
            </a:r>
            <a:r>
              <a:rPr lang="en-US" sz="3200" baseline="30000" dirty="0"/>
              <a:t>14 </a:t>
            </a:r>
            <a:r>
              <a:rPr lang="en-US" sz="3200" dirty="0"/>
              <a:t>Now after John was put in prison, Jesus came to Galilee, preaching the gospel of the kingdom of God,</a:t>
            </a:r>
          </a:p>
        </p:txBody>
      </p:sp>
      <p:pic>
        <p:nvPicPr>
          <p:cNvPr id="8" name="Content Placeholder 7" descr="A close up of a sign&#10;&#10;Description automatically generated">
            <a:extLst>
              <a:ext uri="{FF2B5EF4-FFF2-40B4-BE49-F238E27FC236}">
                <a16:creationId xmlns:a16="http://schemas.microsoft.com/office/drawing/2014/main" id="{D48C1BB3-352E-48A7-9CA2-B197A8FB79BA}"/>
              </a:ext>
            </a:extLst>
          </p:cNvPr>
          <p:cNvPicPr>
            <a:picLocks noGrp="1" noChangeAspect="1"/>
          </p:cNvPicPr>
          <p:nvPr>
            <p:ph sz="half" idx="1"/>
          </p:nvPr>
        </p:nvPicPr>
        <p:blipFill>
          <a:blip r:embed="rId2"/>
          <a:stretch>
            <a:fillRect/>
          </a:stretch>
        </p:blipFill>
        <p:spPr>
          <a:xfrm>
            <a:off x="1295402" y="2560639"/>
            <a:ext cx="4715251" cy="3309810"/>
          </a:xfrm>
        </p:spPr>
      </p:pic>
      <p:pic>
        <p:nvPicPr>
          <p:cNvPr id="12" name="Content Placeholder 11" descr="A picture containing drawing&#10;&#10;Description automatically generated">
            <a:extLst>
              <a:ext uri="{FF2B5EF4-FFF2-40B4-BE49-F238E27FC236}">
                <a16:creationId xmlns:a16="http://schemas.microsoft.com/office/drawing/2014/main" id="{C429D35B-AD89-42C2-82DE-0E4D55A71B0A}"/>
              </a:ext>
            </a:extLst>
          </p:cNvPr>
          <p:cNvPicPr>
            <a:picLocks noGrp="1" noChangeAspect="1"/>
          </p:cNvPicPr>
          <p:nvPr>
            <p:ph sz="half" idx="2"/>
          </p:nvPr>
        </p:nvPicPr>
        <p:blipFill>
          <a:blip r:embed="rId3"/>
          <a:stretch>
            <a:fillRect/>
          </a:stretch>
        </p:blipFill>
        <p:spPr>
          <a:xfrm>
            <a:off x="6181725" y="2594053"/>
            <a:ext cx="4714873" cy="3276395"/>
          </a:xfrm>
        </p:spPr>
      </p:pic>
    </p:spTree>
    <p:extLst>
      <p:ext uri="{BB962C8B-B14F-4D97-AF65-F5344CB8AC3E}">
        <p14:creationId xmlns:p14="http://schemas.microsoft.com/office/powerpoint/2010/main" val="767861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137C-49F2-46F1-A090-D12D3BF55166}"/>
              </a:ext>
            </a:extLst>
          </p:cNvPr>
          <p:cNvSpPr>
            <a:spLocks noGrp="1"/>
          </p:cNvSpPr>
          <p:nvPr>
            <p:ph type="title"/>
          </p:nvPr>
        </p:nvSpPr>
        <p:spPr>
          <a:xfrm>
            <a:off x="1295402" y="829994"/>
            <a:ext cx="9601196" cy="1456005"/>
          </a:xfrm>
        </p:spPr>
        <p:txBody>
          <a:bodyPr>
            <a:noAutofit/>
          </a:bodyPr>
          <a:lstStyle/>
          <a:p>
            <a:r>
              <a:rPr lang="en-US" sz="3200" dirty="0"/>
              <a:t>Mk 1:15 “</a:t>
            </a:r>
            <a:r>
              <a:rPr lang="en-US" sz="3200" baseline="30000" dirty="0"/>
              <a:t>15 </a:t>
            </a:r>
            <a:r>
              <a:rPr lang="en-US" sz="3200" dirty="0"/>
              <a:t>and saying, “The time is fulfilled, and the kingdom of God is at hand. Repent, and believe in the gospel.”</a:t>
            </a:r>
          </a:p>
        </p:txBody>
      </p:sp>
      <p:pic>
        <p:nvPicPr>
          <p:cNvPr id="8" name="Content Placeholder 7" descr="A close up of a sign&#10;&#10;Description automatically generated">
            <a:extLst>
              <a:ext uri="{FF2B5EF4-FFF2-40B4-BE49-F238E27FC236}">
                <a16:creationId xmlns:a16="http://schemas.microsoft.com/office/drawing/2014/main" id="{D48C1BB3-352E-48A7-9CA2-B197A8FB79BA}"/>
              </a:ext>
            </a:extLst>
          </p:cNvPr>
          <p:cNvPicPr>
            <a:picLocks noGrp="1" noChangeAspect="1"/>
          </p:cNvPicPr>
          <p:nvPr>
            <p:ph sz="half" idx="1"/>
          </p:nvPr>
        </p:nvPicPr>
        <p:blipFill>
          <a:blip r:embed="rId2"/>
          <a:stretch>
            <a:fillRect/>
          </a:stretch>
        </p:blipFill>
        <p:spPr>
          <a:xfrm>
            <a:off x="1295402" y="2560639"/>
            <a:ext cx="4715251" cy="3309810"/>
          </a:xfrm>
        </p:spPr>
      </p:pic>
      <p:sp>
        <p:nvSpPr>
          <p:cNvPr id="5" name="Content Placeholder 4">
            <a:extLst>
              <a:ext uri="{FF2B5EF4-FFF2-40B4-BE49-F238E27FC236}">
                <a16:creationId xmlns:a16="http://schemas.microsoft.com/office/drawing/2014/main" id="{28897C94-E28C-44B9-BFFB-1FFB931C5E64}"/>
              </a:ext>
            </a:extLst>
          </p:cNvPr>
          <p:cNvSpPr>
            <a:spLocks noGrp="1"/>
          </p:cNvSpPr>
          <p:nvPr>
            <p:ph sz="half" idx="2"/>
          </p:nvPr>
        </p:nvSpPr>
        <p:spPr/>
        <p:txBody>
          <a:bodyPr>
            <a:noAutofit/>
          </a:bodyPr>
          <a:lstStyle/>
          <a:p>
            <a:r>
              <a:rPr lang="en-US" sz="1900" dirty="0"/>
              <a:t>“</a:t>
            </a:r>
            <a:r>
              <a:rPr lang="en-US" sz="2000" dirty="0"/>
              <a:t>The time is fulfilled, and the Kingdom of God is at hand”</a:t>
            </a:r>
          </a:p>
          <a:p>
            <a:pPr lvl="1"/>
            <a:r>
              <a:rPr lang="en-US" dirty="0"/>
              <a:t>John the Baptist had come to prepare the way for Christ and now He is here</a:t>
            </a:r>
          </a:p>
          <a:p>
            <a:pPr lvl="1"/>
            <a:r>
              <a:rPr lang="en-US" dirty="0"/>
              <a:t>With the coming of Jesus the promises of God are now be fulfilled</a:t>
            </a:r>
          </a:p>
          <a:p>
            <a:pPr lvl="1"/>
            <a:r>
              <a:rPr lang="en-US" dirty="0"/>
              <a:t>What they have been waiting for is now taking place</a:t>
            </a:r>
          </a:p>
        </p:txBody>
      </p:sp>
    </p:spTree>
    <p:extLst>
      <p:ext uri="{BB962C8B-B14F-4D97-AF65-F5344CB8AC3E}">
        <p14:creationId xmlns:p14="http://schemas.microsoft.com/office/powerpoint/2010/main" val="11081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6" name="Picture 15">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9" name="Picture 18">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21" name="Straight Connector 20">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806137C-49F2-46F1-A090-D12D3BF55166}"/>
              </a:ext>
            </a:extLst>
          </p:cNvPr>
          <p:cNvSpPr>
            <a:spLocks noGrp="1"/>
          </p:cNvSpPr>
          <p:nvPr>
            <p:ph type="title"/>
          </p:nvPr>
        </p:nvSpPr>
        <p:spPr>
          <a:xfrm>
            <a:off x="1295402" y="982132"/>
            <a:ext cx="9601196" cy="1303867"/>
          </a:xfrm>
        </p:spPr>
        <p:txBody>
          <a:bodyPr vert="horz" lIns="91440" tIns="45720" rIns="91440" bIns="45720" rtlCol="0" anchor="ctr">
            <a:normAutofit fontScale="90000"/>
          </a:bodyPr>
          <a:lstStyle/>
          <a:p>
            <a:pPr>
              <a:lnSpc>
                <a:spcPct val="90000"/>
              </a:lnSpc>
            </a:pPr>
            <a:r>
              <a:rPr lang="en-US" sz="3100" dirty="0"/>
              <a:t>Mk 1:15 “</a:t>
            </a:r>
            <a:r>
              <a:rPr lang="en-US" sz="3100" baseline="30000" dirty="0"/>
              <a:t>15 </a:t>
            </a:r>
            <a:r>
              <a:rPr lang="en-US" sz="3100" dirty="0"/>
              <a:t>and saying, “The time is fulfilled, and the kingdom of God is at hand. Repent, and believe in the gospel.”</a:t>
            </a:r>
          </a:p>
        </p:txBody>
      </p:sp>
      <p:pic>
        <p:nvPicPr>
          <p:cNvPr id="10" name="Content Placeholder 9" descr="Repent and Believe! | matterofprayer">
            <a:extLst>
              <a:ext uri="{FF2B5EF4-FFF2-40B4-BE49-F238E27FC236}">
                <a16:creationId xmlns:a16="http://schemas.microsoft.com/office/drawing/2014/main" id="{EAF6229A-35A5-4466-8D49-B3A109769767}"/>
              </a:ext>
            </a:extLst>
          </p:cNvPr>
          <p:cNvPicPr>
            <a:picLocks noGrp="1"/>
          </p:cNvPicPr>
          <p:nvPr>
            <p:ph sz="half" idx="1"/>
          </p:nvPr>
        </p:nvPicPr>
        <p:blipFill rotWithShape="1">
          <a:blip r:embed="rId5">
            <a:extLst>
              <a:ext uri="{28A0092B-C50C-407E-A947-70E740481C1C}">
                <a14:useLocalDpi xmlns:a14="http://schemas.microsoft.com/office/drawing/2010/main" val="0"/>
              </a:ext>
            </a:extLst>
          </a:blip>
          <a:srcRect l="1801" r="2159" b="2"/>
          <a:stretch/>
        </p:blipFill>
        <p:spPr bwMode="auto">
          <a:xfrm>
            <a:off x="1434269" y="2701180"/>
            <a:ext cx="2739728" cy="2852640"/>
          </a:xfrm>
          <a:prstGeom prst="rect">
            <a:avLst/>
          </a:prstGeom>
          <a:noFill/>
          <a:ln w="57150" cmpd="thickThin">
            <a:solidFill>
              <a:schemeClr val="tx1">
                <a:lumMod val="50000"/>
                <a:lumOff val="50000"/>
              </a:schemeClr>
            </a:solidFill>
            <a:miter lim="800000"/>
          </a:ln>
        </p:spPr>
      </p:pic>
      <p:sp>
        <p:nvSpPr>
          <p:cNvPr id="5" name="Content Placeholder 4">
            <a:extLst>
              <a:ext uri="{FF2B5EF4-FFF2-40B4-BE49-F238E27FC236}">
                <a16:creationId xmlns:a16="http://schemas.microsoft.com/office/drawing/2014/main" id="{28897C94-E28C-44B9-BFFB-1FFB931C5E64}"/>
              </a:ext>
            </a:extLst>
          </p:cNvPr>
          <p:cNvSpPr>
            <a:spLocks noGrp="1"/>
          </p:cNvSpPr>
          <p:nvPr>
            <p:ph sz="half" idx="2"/>
          </p:nvPr>
        </p:nvSpPr>
        <p:spPr>
          <a:xfrm>
            <a:off x="4639732" y="2556932"/>
            <a:ext cx="6256863" cy="3318936"/>
          </a:xfrm>
        </p:spPr>
        <p:txBody>
          <a:bodyPr vert="horz" lIns="91440" tIns="45720" rIns="91440" bIns="45720" rtlCol="0" anchor="t">
            <a:normAutofit/>
          </a:bodyPr>
          <a:lstStyle/>
          <a:p>
            <a:pPr>
              <a:lnSpc>
                <a:spcPct val="90000"/>
              </a:lnSpc>
            </a:pPr>
            <a:r>
              <a:rPr lang="en-US" sz="1700" dirty="0"/>
              <a:t>Repent means to turn away from sin and toward God</a:t>
            </a:r>
          </a:p>
          <a:p>
            <a:pPr>
              <a:lnSpc>
                <a:spcPct val="90000"/>
              </a:lnSpc>
            </a:pPr>
            <a:endParaRPr lang="en-US" sz="1700" dirty="0"/>
          </a:p>
          <a:p>
            <a:pPr>
              <a:lnSpc>
                <a:spcPct val="90000"/>
              </a:lnSpc>
            </a:pPr>
            <a:r>
              <a:rPr lang="en-US" sz="1700" dirty="0"/>
              <a:t>Believe means to trust or have faith</a:t>
            </a:r>
          </a:p>
          <a:p>
            <a:pPr>
              <a:lnSpc>
                <a:spcPct val="90000"/>
              </a:lnSpc>
            </a:pPr>
            <a:endParaRPr lang="en-US" sz="1700" dirty="0"/>
          </a:p>
          <a:p>
            <a:pPr>
              <a:lnSpc>
                <a:spcPct val="90000"/>
              </a:lnSpc>
            </a:pPr>
            <a:r>
              <a:rPr lang="en-US" sz="1700" dirty="0"/>
              <a:t>Believe that Kingdom of God is near</a:t>
            </a:r>
          </a:p>
          <a:p>
            <a:pPr>
              <a:lnSpc>
                <a:spcPct val="90000"/>
              </a:lnSpc>
            </a:pPr>
            <a:endParaRPr lang="en-US" sz="1700" dirty="0"/>
          </a:p>
          <a:p>
            <a:pPr>
              <a:lnSpc>
                <a:spcPct val="90000"/>
              </a:lnSpc>
            </a:pPr>
            <a:r>
              <a:rPr lang="en-US" sz="1700" dirty="0"/>
              <a:t>Believe God is about to fulfill His promises</a:t>
            </a:r>
          </a:p>
          <a:p>
            <a:pPr>
              <a:lnSpc>
                <a:spcPct val="90000"/>
              </a:lnSpc>
            </a:pPr>
            <a:endParaRPr lang="en-US" sz="1700" dirty="0"/>
          </a:p>
          <a:p>
            <a:pPr>
              <a:lnSpc>
                <a:spcPct val="90000"/>
              </a:lnSpc>
            </a:pPr>
            <a:r>
              <a:rPr lang="en-US" sz="1700" dirty="0"/>
              <a:t>Repent and believe the good news</a:t>
            </a:r>
          </a:p>
        </p:txBody>
      </p:sp>
    </p:spTree>
    <p:extLst>
      <p:ext uri="{BB962C8B-B14F-4D97-AF65-F5344CB8AC3E}">
        <p14:creationId xmlns:p14="http://schemas.microsoft.com/office/powerpoint/2010/main" val="2827736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137C-49F2-46F1-A090-D12D3BF55166}"/>
              </a:ext>
            </a:extLst>
          </p:cNvPr>
          <p:cNvSpPr>
            <a:spLocks noGrp="1"/>
          </p:cNvSpPr>
          <p:nvPr>
            <p:ph type="title"/>
          </p:nvPr>
        </p:nvSpPr>
        <p:spPr/>
        <p:txBody>
          <a:bodyPr vert="horz" lIns="91440" tIns="45720" rIns="91440" bIns="45720" rtlCol="0" anchor="ctr">
            <a:noAutofit/>
          </a:bodyPr>
          <a:lstStyle/>
          <a:p>
            <a:pPr>
              <a:lnSpc>
                <a:spcPct val="90000"/>
              </a:lnSpc>
            </a:pPr>
            <a:r>
              <a:rPr lang="en-US" sz="2800" dirty="0"/>
              <a:t>Mk 1:16-17 “</a:t>
            </a:r>
            <a:r>
              <a:rPr lang="en-US" sz="2800" baseline="30000" dirty="0"/>
              <a:t>16 </a:t>
            </a:r>
            <a:r>
              <a:rPr lang="en-US" sz="2800" dirty="0"/>
              <a:t>And as He walked by the Sea of Galilee, He saw Simon and Andrew his brother casting a net into the sea; for they were fishermen. </a:t>
            </a:r>
            <a:r>
              <a:rPr lang="en-US" sz="2800" baseline="30000" dirty="0"/>
              <a:t>17 </a:t>
            </a:r>
            <a:r>
              <a:rPr lang="en-US" sz="2800" dirty="0"/>
              <a:t>Then Jesus said to them, “Follow Me, and I will make you become fishers of men.”</a:t>
            </a:r>
          </a:p>
        </p:txBody>
      </p:sp>
      <p:sp>
        <p:nvSpPr>
          <p:cNvPr id="5" name="Content Placeholder 4">
            <a:extLst>
              <a:ext uri="{FF2B5EF4-FFF2-40B4-BE49-F238E27FC236}">
                <a16:creationId xmlns:a16="http://schemas.microsoft.com/office/drawing/2014/main" id="{28897C94-E28C-44B9-BFFB-1FFB931C5E64}"/>
              </a:ext>
            </a:extLst>
          </p:cNvPr>
          <p:cNvSpPr>
            <a:spLocks noGrp="1"/>
          </p:cNvSpPr>
          <p:nvPr>
            <p:ph sz="half" idx="2"/>
          </p:nvPr>
        </p:nvSpPr>
        <p:spPr/>
        <p:txBody>
          <a:bodyPr vert="horz" lIns="91440" tIns="45720" rIns="91440" bIns="45720" rtlCol="0" anchor="t">
            <a:normAutofit/>
          </a:bodyPr>
          <a:lstStyle/>
          <a:p>
            <a:pPr>
              <a:lnSpc>
                <a:spcPct val="90000"/>
              </a:lnSpc>
            </a:pPr>
            <a:r>
              <a:rPr lang="en-US" sz="2000" dirty="0"/>
              <a:t>“Follow Me”</a:t>
            </a:r>
          </a:p>
          <a:p>
            <a:pPr lvl="1">
              <a:lnSpc>
                <a:spcPct val="90000"/>
              </a:lnSpc>
            </a:pPr>
            <a:r>
              <a:rPr lang="en-US" dirty="0"/>
              <a:t>This was a call to follow a person, not an ideal or belief</a:t>
            </a:r>
          </a:p>
          <a:p>
            <a:pPr lvl="1">
              <a:lnSpc>
                <a:spcPct val="90000"/>
              </a:lnSpc>
            </a:pPr>
            <a:r>
              <a:rPr lang="en-US" dirty="0"/>
              <a:t>Jesus was right there and they were to physically follow Him around</a:t>
            </a:r>
          </a:p>
          <a:p>
            <a:pPr lvl="1">
              <a:lnSpc>
                <a:spcPct val="90000"/>
              </a:lnSpc>
            </a:pPr>
            <a:r>
              <a:rPr lang="en-US" dirty="0"/>
              <a:t>Where he went, they were to follow</a:t>
            </a:r>
          </a:p>
          <a:p>
            <a:pPr lvl="1">
              <a:lnSpc>
                <a:spcPct val="90000"/>
              </a:lnSpc>
            </a:pPr>
            <a:r>
              <a:rPr lang="en-US" dirty="0"/>
              <a:t>This is a very straightforward command, you either do it or you don’t</a:t>
            </a:r>
          </a:p>
        </p:txBody>
      </p:sp>
      <p:pic>
        <p:nvPicPr>
          <p:cNvPr id="7" name="Content Placeholder 6" descr="A picture containing drawing&#10;&#10;Description automatically generated">
            <a:extLst>
              <a:ext uri="{FF2B5EF4-FFF2-40B4-BE49-F238E27FC236}">
                <a16:creationId xmlns:a16="http://schemas.microsoft.com/office/drawing/2014/main" id="{BA2DCAB4-0E32-4D5F-8A85-06866E3FDCEF}"/>
              </a:ext>
            </a:extLst>
          </p:cNvPr>
          <p:cNvPicPr>
            <a:picLocks noGrp="1" noChangeAspect="1"/>
          </p:cNvPicPr>
          <p:nvPr>
            <p:ph sz="half" idx="1"/>
          </p:nvPr>
        </p:nvPicPr>
        <p:blipFill rotWithShape="1">
          <a:blip r:embed="rId3"/>
          <a:srcRect t="42427" b="10381"/>
          <a:stretch/>
        </p:blipFill>
        <p:spPr>
          <a:xfrm>
            <a:off x="1392702" y="3429000"/>
            <a:ext cx="4617955" cy="1424354"/>
          </a:xfrm>
        </p:spPr>
      </p:pic>
    </p:spTree>
    <p:extLst>
      <p:ext uri="{BB962C8B-B14F-4D97-AF65-F5344CB8AC3E}">
        <p14:creationId xmlns:p14="http://schemas.microsoft.com/office/powerpoint/2010/main" val="231581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137C-49F2-46F1-A090-D12D3BF55166}"/>
              </a:ext>
            </a:extLst>
          </p:cNvPr>
          <p:cNvSpPr>
            <a:spLocks noGrp="1"/>
          </p:cNvSpPr>
          <p:nvPr>
            <p:ph type="title"/>
          </p:nvPr>
        </p:nvSpPr>
        <p:spPr/>
        <p:txBody>
          <a:bodyPr vert="horz" lIns="91440" tIns="45720" rIns="91440" bIns="45720" rtlCol="0" anchor="ctr">
            <a:noAutofit/>
          </a:bodyPr>
          <a:lstStyle/>
          <a:p>
            <a:pPr>
              <a:lnSpc>
                <a:spcPct val="90000"/>
              </a:lnSpc>
            </a:pPr>
            <a:r>
              <a:rPr lang="en-US" sz="2800" dirty="0"/>
              <a:t>Mk 1:16-17 “</a:t>
            </a:r>
            <a:r>
              <a:rPr lang="en-US" sz="2800" baseline="30000" dirty="0"/>
              <a:t>16 </a:t>
            </a:r>
            <a:r>
              <a:rPr lang="en-US" sz="2800" dirty="0"/>
              <a:t>And as He walked by the Sea of Galilee, He saw Simon and Andrew his brother casting a net into the sea; for they were fishermen. </a:t>
            </a:r>
            <a:r>
              <a:rPr lang="en-US" sz="2800" baseline="30000" dirty="0"/>
              <a:t>17 </a:t>
            </a:r>
            <a:r>
              <a:rPr lang="en-US" sz="2800" dirty="0"/>
              <a:t>Then Jesus said to them, “Follow Me, and I will make you become fishers of men.”</a:t>
            </a:r>
          </a:p>
        </p:txBody>
      </p:sp>
      <p:sp>
        <p:nvSpPr>
          <p:cNvPr id="5" name="Content Placeholder 4">
            <a:extLst>
              <a:ext uri="{FF2B5EF4-FFF2-40B4-BE49-F238E27FC236}">
                <a16:creationId xmlns:a16="http://schemas.microsoft.com/office/drawing/2014/main" id="{28897C94-E28C-44B9-BFFB-1FFB931C5E64}"/>
              </a:ext>
            </a:extLst>
          </p:cNvPr>
          <p:cNvSpPr>
            <a:spLocks noGrp="1"/>
          </p:cNvSpPr>
          <p:nvPr>
            <p:ph sz="half" idx="2"/>
          </p:nvPr>
        </p:nvSpPr>
        <p:spPr/>
        <p:txBody>
          <a:bodyPr vert="horz" lIns="91440" tIns="45720" rIns="91440" bIns="45720" rtlCol="0" anchor="t">
            <a:normAutofit/>
          </a:bodyPr>
          <a:lstStyle/>
          <a:p>
            <a:pPr>
              <a:lnSpc>
                <a:spcPct val="90000"/>
              </a:lnSpc>
            </a:pPr>
            <a:r>
              <a:rPr lang="en-US" sz="2200" dirty="0"/>
              <a:t>“Fishers of men”</a:t>
            </a:r>
          </a:p>
          <a:p>
            <a:pPr lvl="1">
              <a:lnSpc>
                <a:spcPct val="90000"/>
              </a:lnSpc>
            </a:pPr>
            <a:r>
              <a:rPr lang="en-US" sz="2200" dirty="0"/>
              <a:t>This was a play on words because Simon and Andrew were fishermen</a:t>
            </a:r>
          </a:p>
          <a:p>
            <a:pPr lvl="1">
              <a:lnSpc>
                <a:spcPct val="90000"/>
              </a:lnSpc>
            </a:pPr>
            <a:r>
              <a:rPr lang="en-US" sz="2200" dirty="0"/>
              <a:t>They were used to catching fish but now He would teach them how to catch men</a:t>
            </a:r>
          </a:p>
          <a:p>
            <a:pPr lvl="1">
              <a:lnSpc>
                <a:spcPct val="90000"/>
              </a:lnSpc>
            </a:pPr>
            <a:r>
              <a:rPr lang="en-US" sz="2200" dirty="0"/>
              <a:t>Following Jesus also involved a very important task</a:t>
            </a:r>
          </a:p>
        </p:txBody>
      </p:sp>
      <p:pic>
        <p:nvPicPr>
          <p:cNvPr id="7" name="Content Placeholder 6" descr="A picture containing drawing&#10;&#10;Description automatically generated">
            <a:extLst>
              <a:ext uri="{FF2B5EF4-FFF2-40B4-BE49-F238E27FC236}">
                <a16:creationId xmlns:a16="http://schemas.microsoft.com/office/drawing/2014/main" id="{BA2DCAB4-0E32-4D5F-8A85-06866E3FDCEF}"/>
              </a:ext>
            </a:extLst>
          </p:cNvPr>
          <p:cNvPicPr>
            <a:picLocks noGrp="1" noChangeAspect="1"/>
          </p:cNvPicPr>
          <p:nvPr>
            <p:ph sz="half" idx="1"/>
          </p:nvPr>
        </p:nvPicPr>
        <p:blipFill rotWithShape="1">
          <a:blip r:embed="rId3"/>
          <a:srcRect t="42427" b="10381"/>
          <a:stretch/>
        </p:blipFill>
        <p:spPr>
          <a:xfrm>
            <a:off x="1392702" y="3429000"/>
            <a:ext cx="4617955" cy="1424354"/>
          </a:xfrm>
        </p:spPr>
      </p:pic>
    </p:spTree>
    <p:extLst>
      <p:ext uri="{BB962C8B-B14F-4D97-AF65-F5344CB8AC3E}">
        <p14:creationId xmlns:p14="http://schemas.microsoft.com/office/powerpoint/2010/main" val="406808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637</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PowerPoint Presentation</vt:lpstr>
      <vt:lpstr>Mk 1:14 “14 Now after John was put in prison, Jesus came to Galilee, preaching the gospel of the kingdom of God,</vt:lpstr>
      <vt:lpstr>Mk 1:14 “14 Now after John was put in prison, Jesus came to Galilee, preaching the gospel of the kingdom of God,</vt:lpstr>
      <vt:lpstr>Mk 1:14 “14 Now after John was put in prison, Jesus came to Galilee, preaching the gospel of the kingdom of God,</vt:lpstr>
      <vt:lpstr>Mk 1:14 “14 Now after John was put in prison, Jesus came to Galilee, preaching the gospel of the kingdom of God,</vt:lpstr>
      <vt:lpstr>Mk 1:15 “15 and saying, “The time is fulfilled, and the kingdom of God is at hand. Repent, and believe in the gospel.”</vt:lpstr>
      <vt:lpstr>Mk 1:15 “15 and saying, “The time is fulfilled, and the kingdom of God is at hand. Repent, and believe in the gospel.”</vt:lpstr>
      <vt:lpstr>Mk 1:16-17 “16 And as He walked by the Sea of Galilee, He saw Simon and Andrew his brother casting a net into the sea; for they were fishermen. 17 Then Jesus said to them, “Follow Me, and I will make you become fishers of men.”</vt:lpstr>
      <vt:lpstr>Mk 1:16-17 “16 And as He walked by the Sea of Galilee, He saw Simon and Andrew his brother casting a net into the sea; for they were fishermen. 17 Then Jesus said to them, “Follow Me, and I will make you become fishers of men.”</vt:lpstr>
      <vt:lpstr>Mk 1:18 “18 They immediately left their nets and followed Him.”</vt:lpstr>
      <vt:lpstr>Mk 1:19-20 “19 When He had gone a little farther from there, He saw James the son of Zebedee, and John his brother, who also were in the boat mending their nets. 20 And immediately He called them, and they left their father Zebedee in the boat with the hired servants, and went after Him.”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6</cp:revision>
  <dcterms:created xsi:type="dcterms:W3CDTF">2020-05-13T01:29:32Z</dcterms:created>
  <dcterms:modified xsi:type="dcterms:W3CDTF">2020-05-13T02:12:54Z</dcterms:modified>
</cp:coreProperties>
</file>