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6" r:id="rId2"/>
    <p:sldId id="258" r:id="rId3"/>
    <p:sldId id="259" r:id="rId4"/>
    <p:sldId id="257" r:id="rId5"/>
    <p:sldId id="260" r:id="rId6"/>
    <p:sldId id="261" r:id="rId7"/>
    <p:sldId id="262" r:id="rId8"/>
    <p:sldId id="268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 the Baptist performed both duties Jesus Christ our 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56664-F79A-43B4-B586-F8084CC89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3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88AD9-B63F-4BC9-B9AC-34E126485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35" b="2402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13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0412-7154-43E8-87B0-3C78B467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1:7-8</a:t>
            </a:r>
          </a:p>
        </p:txBody>
      </p:sp>
      <p:pic>
        <p:nvPicPr>
          <p:cNvPr id="6" name="Content Placeholder 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BC33CA58-9F5A-4099-9F26-8FE9B3C141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6384" y="3278124"/>
            <a:ext cx="4724273" cy="187451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D1EEE-D91C-4695-A67B-4F276CD8BE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Baptism vs. Baptism</a:t>
            </a:r>
          </a:p>
          <a:p>
            <a:pPr lvl="1"/>
            <a:r>
              <a:rPr lang="en-US" sz="2400" dirty="0"/>
              <a:t>Mk 1:8 “</a:t>
            </a:r>
            <a:r>
              <a:rPr lang="en-US" sz="2400" baseline="30000" dirty="0"/>
              <a:t>8 </a:t>
            </a:r>
            <a:r>
              <a:rPr lang="en-US" sz="2400" dirty="0"/>
              <a:t>I indeed baptized you with water, but He will baptize you with the Holy Spirit.”</a:t>
            </a:r>
          </a:p>
        </p:txBody>
      </p:sp>
      <p:pic>
        <p:nvPicPr>
          <p:cNvPr id="7170" name="Picture 2" descr="Baptism of the water vs Baptism of the Holy Spirit - YouTube">
            <a:extLst>
              <a:ext uri="{FF2B5EF4-FFF2-40B4-BE49-F238E27FC236}">
                <a16:creationId xmlns:a16="http://schemas.microsoft.com/office/drawing/2014/main" id="{F3C50239-5A50-415D-90AE-C6B0E1BBF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8" t="18572" b="18519"/>
          <a:stretch/>
        </p:blipFill>
        <p:spPr bwMode="auto">
          <a:xfrm>
            <a:off x="6921305" y="4500709"/>
            <a:ext cx="3984311" cy="130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1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B07FE43-2D97-4E78-BCC6-A6A4F3289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7" y="548640"/>
            <a:ext cx="11127545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6756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3BB-3650-467E-B271-CCAB04A3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Content Placeholder 5" descr="A sunset in the background&#10;&#10;Description automatically generated">
            <a:extLst>
              <a:ext uri="{FF2B5EF4-FFF2-40B4-BE49-F238E27FC236}">
                <a16:creationId xmlns:a16="http://schemas.microsoft.com/office/drawing/2014/main" id="{1A8F75E5-70B9-4BEB-85EA-194B12FD41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560320"/>
            <a:ext cx="4718050" cy="33101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A0D6D-BAAB-496C-BB82-E667C690A3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Something that precedes and indicates the approach of something or someone</a:t>
            </a:r>
          </a:p>
          <a:p>
            <a:endParaRPr lang="en-US" dirty="0"/>
          </a:p>
          <a:p>
            <a:r>
              <a:rPr lang="en-US" b="1" dirty="0"/>
              <a:t>A person who goes before or announces the coming of another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76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3BB-3650-467E-B271-CCAB04A3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King’s Forerunner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A0D6D-BAAB-496C-BB82-E667C690A3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b="1" dirty="0"/>
              <a:t>Make certain the roads were passable</a:t>
            </a:r>
          </a:p>
          <a:p>
            <a:pPr lvl="1"/>
            <a:r>
              <a:rPr lang="en-US" sz="2600" b="1" dirty="0"/>
              <a:t>No delays when king passed</a:t>
            </a:r>
          </a:p>
          <a:p>
            <a:pPr lvl="1"/>
            <a:r>
              <a:rPr lang="en-US" sz="2600" b="1" dirty="0"/>
              <a:t>Clear and open a route through the kingdom</a:t>
            </a:r>
          </a:p>
          <a:p>
            <a:endParaRPr lang="en-US" sz="2600" dirty="0"/>
          </a:p>
          <a:p>
            <a:r>
              <a:rPr lang="en-US" sz="2600" b="1" dirty="0"/>
              <a:t>Go along the route before the king and tell the people he was coming and to get ready</a:t>
            </a:r>
          </a:p>
          <a:p>
            <a:endParaRPr lang="en-US" dirty="0"/>
          </a:p>
        </p:txBody>
      </p:sp>
      <p:pic>
        <p:nvPicPr>
          <p:cNvPr id="8" name="Content Placeholder 7" descr="A picture containing fruit&#10;&#10;Description automatically generated">
            <a:extLst>
              <a:ext uri="{FF2B5EF4-FFF2-40B4-BE49-F238E27FC236}">
                <a16:creationId xmlns:a16="http://schemas.microsoft.com/office/drawing/2014/main" id="{E01BC0B0-E91D-4769-8C95-898F8CFA73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8575" y="2642922"/>
            <a:ext cx="4718050" cy="3227525"/>
          </a:xfrm>
        </p:spPr>
      </p:pic>
    </p:spTree>
    <p:extLst>
      <p:ext uri="{BB962C8B-B14F-4D97-AF65-F5344CB8AC3E}">
        <p14:creationId xmlns:p14="http://schemas.microsoft.com/office/powerpoint/2010/main" val="3366410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F63C-CA31-453C-88DD-A04FCDDE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1:2-3 Prophecy Fulfilled</a:t>
            </a:r>
          </a:p>
        </p:txBody>
      </p:sp>
      <p:pic>
        <p:nvPicPr>
          <p:cNvPr id="1026" name="Picture 2" descr="Bible Story of the Day: Messenger of the Covenant | HubPages">
            <a:extLst>
              <a:ext uri="{FF2B5EF4-FFF2-40B4-BE49-F238E27FC236}">
                <a16:creationId xmlns:a16="http://schemas.microsoft.com/office/drawing/2014/main" id="{3ADDA31C-F3FE-4322-9FD6-A925FCF6EA8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353" y="2560320"/>
            <a:ext cx="4718304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8FF87B2-1D82-403F-833B-0F088E4DE5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345" y="2560320"/>
            <a:ext cx="4715253" cy="3310128"/>
          </a:xfrm>
        </p:spPr>
      </p:pic>
    </p:spTree>
    <p:extLst>
      <p:ext uri="{BB962C8B-B14F-4D97-AF65-F5344CB8AC3E}">
        <p14:creationId xmlns:p14="http://schemas.microsoft.com/office/powerpoint/2010/main" val="2452579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CB9F9FB0-5428-4AF6-A72E-045CCF855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EE79F9C-C6DE-47E6-AE74-C4B95D986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09CA918-CE97-4D16-A9C9-218C73F0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70BCADB0-8F81-470E-AAAC-EE0C657D4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002CAFA3-F504-4818-BFD2-3054336F9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0B8FD95-8862-410B-A2CB-91EE369E3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900C6C00-42E5-447D-9F92-80902F79A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855EC0-3D66-4292-8763-25464D02B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3959CBAE-C67B-4B64-84C4-21316870BA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5ECCE6-01CF-4087-8EA4-074C20DE7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A25920CC-EEF4-450F-9128-9CF57093F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9200079-BE21-4812-B2FF-F398CD41D9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EBF63C-CA31-453C-88DD-A04FCDDE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/>
              <a:t>John’s responsibilities involved 2 key Things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994F6D8-121D-4757-BDA3-36A6CC456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Proclamation Word On Concrette Wall Stock Photo, Picture And ...">
            <a:extLst>
              <a:ext uri="{FF2B5EF4-FFF2-40B4-BE49-F238E27FC236}">
                <a16:creationId xmlns:a16="http://schemas.microsoft.com/office/drawing/2014/main" id="{BC83FE4B-8A29-46B9-8437-46D8688BC0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38" y="3503401"/>
            <a:ext cx="2216907" cy="1705979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eparation Word On Concrette Wall Stock Photo, Picture And ...">
            <a:extLst>
              <a:ext uri="{FF2B5EF4-FFF2-40B4-BE49-F238E27FC236}">
                <a16:creationId xmlns:a16="http://schemas.microsoft.com/office/drawing/2014/main" id="{AD5CE06A-57FB-40DC-95B7-0BE58D01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6134" y="3503401"/>
            <a:ext cx="2229372" cy="1715571"/>
          </a:xfrm>
          <a:prstGeom prst="rect">
            <a:avLst/>
          </a:prstGeom>
          <a:noFill/>
          <a:ln w="57150" cmpd="thickThin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63F426C4-10BC-420A-8D2B-26BFD59C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033" y="1158023"/>
            <a:ext cx="4528947" cy="46963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John cleared the path for Christ by appealing directly to the people</a:t>
            </a:r>
          </a:p>
          <a:p>
            <a:endParaRPr lang="en-US" sz="2800" dirty="0"/>
          </a:p>
          <a:p>
            <a:r>
              <a:rPr lang="en-US" sz="2800" dirty="0"/>
              <a:t>John was “the voice of one crying in the wilderness” John “Proclaimed” the coming of the king</a:t>
            </a:r>
          </a:p>
        </p:txBody>
      </p:sp>
    </p:spTree>
    <p:extLst>
      <p:ext uri="{BB962C8B-B14F-4D97-AF65-F5344CB8AC3E}">
        <p14:creationId xmlns:p14="http://schemas.microsoft.com/office/powerpoint/2010/main" val="457947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807F-83DA-4DC7-98F0-0B682FA6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1:4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724B1-1C30-408A-B2B4-12416B540E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“Preaching a baptism of repentance for the remission of sins.”</a:t>
            </a:r>
          </a:p>
          <a:p>
            <a:endParaRPr lang="en-US" sz="2800" dirty="0"/>
          </a:p>
          <a:p>
            <a:r>
              <a:rPr lang="en-US" sz="2800" dirty="0"/>
              <a:t>“John came baptizing in the wilderness”</a:t>
            </a:r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AC84D7-3787-43D3-BCA6-1874107EAE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5887" y="2560320"/>
            <a:ext cx="4543425" cy="3310128"/>
          </a:xfrm>
        </p:spPr>
      </p:pic>
    </p:spTree>
    <p:extLst>
      <p:ext uri="{BB962C8B-B14F-4D97-AF65-F5344CB8AC3E}">
        <p14:creationId xmlns:p14="http://schemas.microsoft.com/office/powerpoint/2010/main" val="3899247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807F-83DA-4DC7-98F0-0B682FA6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1:5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724B1-1C30-408A-B2B4-12416B540E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</a:t>
            </a:r>
            <a:r>
              <a:rPr lang="en-US" sz="2800" baseline="30000" dirty="0"/>
              <a:t>5 </a:t>
            </a:r>
            <a:r>
              <a:rPr lang="en-US" sz="2800" dirty="0"/>
              <a:t>Then all the land of Judea, and those from Jerusalem, went out to him and were all baptized by him in the Jordan River, confessing their sins.”</a:t>
            </a:r>
          </a:p>
        </p:txBody>
      </p:sp>
      <p:pic>
        <p:nvPicPr>
          <p:cNvPr id="4098" name="Picture 2" descr="Response Word On Concrette Wall Stock Photo, Picture And Royalty ...">
            <a:extLst>
              <a:ext uri="{FF2B5EF4-FFF2-40B4-BE49-F238E27FC236}">
                <a16:creationId xmlns:a16="http://schemas.microsoft.com/office/drawing/2014/main" id="{45AFE564-A552-49C6-9801-8DC998E858C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51" y="2560320"/>
            <a:ext cx="4718303" cy="33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19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85999E26-97F8-47A8-BAF8-6581E5889C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2351" y="2560638"/>
            <a:ext cx="4718303" cy="33099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B86B42-AB43-486C-94ED-8A3A06F63F90}"/>
              </a:ext>
            </a:extLst>
          </p:cNvPr>
          <p:cNvSpPr txBox="1"/>
          <p:nvPr/>
        </p:nvSpPr>
        <p:spPr>
          <a:xfrm>
            <a:off x="2096086" y="4389120"/>
            <a:ext cx="1041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E5BA7-14CE-401A-B009-2D80C2CF056F}"/>
              </a:ext>
            </a:extLst>
          </p:cNvPr>
          <p:cNvSpPr txBox="1"/>
          <p:nvPr/>
        </p:nvSpPr>
        <p:spPr>
          <a:xfrm>
            <a:off x="3502855" y="4189065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Clothing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986F9B5-CFEE-4D76-8135-08951833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1:6</a:t>
            </a:r>
          </a:p>
        </p:txBody>
      </p:sp>
      <p:pic>
        <p:nvPicPr>
          <p:cNvPr id="8194" name="Picture 2" descr="John the Baptist was a bum | Religious Forums">
            <a:extLst>
              <a:ext uri="{FF2B5EF4-FFF2-40B4-BE49-F238E27FC236}">
                <a16:creationId xmlns:a16="http://schemas.microsoft.com/office/drawing/2014/main" id="{4F9B550C-476F-4910-B4F0-A504461C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44" y="2585911"/>
            <a:ext cx="4433904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152012-B79B-4F21-84FB-41FA7D9EC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9034" y="2560320"/>
            <a:ext cx="4433904" cy="33101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2" descr="Locusts and Honey — Cooling Twilight">
            <a:extLst>
              <a:ext uri="{FF2B5EF4-FFF2-40B4-BE49-F238E27FC236}">
                <a16:creationId xmlns:a16="http://schemas.microsoft.com/office/drawing/2014/main" id="{C8837FBA-5EBD-4516-83B0-CF5B5CDC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95" y="2560638"/>
            <a:ext cx="4718303" cy="330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67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0412-7154-43E8-87B0-3C78B467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1:7-8</a:t>
            </a:r>
          </a:p>
        </p:txBody>
      </p:sp>
      <p:pic>
        <p:nvPicPr>
          <p:cNvPr id="6" name="Content Placeholder 5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BC33CA58-9F5A-4099-9F26-8FE9B3C141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6384" y="3278124"/>
            <a:ext cx="4724273" cy="187451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D1EEE-D91C-4695-A67B-4F276CD8BE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Man vs. Man</a:t>
            </a:r>
          </a:p>
          <a:p>
            <a:pPr lvl="1"/>
            <a:r>
              <a:rPr lang="en-US" sz="2400" dirty="0"/>
              <a:t>Mk 1:7 “</a:t>
            </a:r>
            <a:r>
              <a:rPr lang="en-US" sz="2400" baseline="30000" dirty="0"/>
              <a:t>7 </a:t>
            </a:r>
            <a:r>
              <a:rPr lang="en-US" sz="2400" dirty="0"/>
              <a:t>And he preached, saying, “There comes One after me who is mightier than I, whose sandal strap I am not worthy to stoop down and loose.”</a:t>
            </a:r>
          </a:p>
        </p:txBody>
      </p:sp>
    </p:spTree>
    <p:extLst>
      <p:ext uri="{BB962C8B-B14F-4D97-AF65-F5344CB8AC3E}">
        <p14:creationId xmlns:p14="http://schemas.microsoft.com/office/powerpoint/2010/main" val="3566918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245</Words>
  <Application>Microsoft Office PowerPoint</Application>
  <PresentationFormat>Widescreen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PowerPoint Presentation</vt:lpstr>
      <vt:lpstr>Introduction</vt:lpstr>
      <vt:lpstr>King’s Forerunner</vt:lpstr>
      <vt:lpstr>Mark 1:2-3 Prophecy Fulfilled</vt:lpstr>
      <vt:lpstr>John’s responsibilities involved 2 key Things</vt:lpstr>
      <vt:lpstr>Mark 1:4</vt:lpstr>
      <vt:lpstr>Mark 1:5</vt:lpstr>
      <vt:lpstr>Mark 1:6</vt:lpstr>
      <vt:lpstr>Mark 1:7-8</vt:lpstr>
      <vt:lpstr>Mark 1:7-8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11</cp:revision>
  <dcterms:created xsi:type="dcterms:W3CDTF">2020-04-27T22:11:43Z</dcterms:created>
  <dcterms:modified xsi:type="dcterms:W3CDTF">2020-04-27T23:43:55Z</dcterms:modified>
</cp:coreProperties>
</file>