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CCD9C-9184-486F-AA8C-97CCE9BCF6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E8B1A-F35E-4E0A-AE7B-620495E9A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E878775-3FC5-4633-A1E5-B4EE3B82F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90" y="0"/>
            <a:ext cx="12230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0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70">
            <a:extLst>
              <a:ext uri="{FF2B5EF4-FFF2-40B4-BE49-F238E27FC236}">
                <a16:creationId xmlns:a16="http://schemas.microsoft.com/office/drawing/2014/main" id="{0E0452C8-EFAC-4BBE-B829-CFE413A3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D97DE34-8296-40AE-9D7B-90FB53EAB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560187E-55A2-47FB-9418-50199CD68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EBA2ED3-6662-40E0-97F2-A6AA30CD51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5125026-1D7D-4D22-9C46-B477B96A2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1029" name="Straight Connector 76">
            <a:extLst>
              <a:ext uri="{FF2B5EF4-FFF2-40B4-BE49-F238E27FC236}">
                <a16:creationId xmlns:a16="http://schemas.microsoft.com/office/drawing/2014/main" id="{CB3B6ABF-EFD9-487E-8DE4-362FB18D4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C7F3BA5-2087-4E18-8C8A-6980D620E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1026" name="Picture 2" descr="Gospel - JACKSON HEIGHTS OFWB CHURCH">
            <a:extLst>
              <a:ext uri="{FF2B5EF4-FFF2-40B4-BE49-F238E27FC236}">
                <a16:creationId xmlns:a16="http://schemas.microsoft.com/office/drawing/2014/main" id="{2BF30FEF-A163-4021-A63F-6E6568BF6E2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269" y="3101424"/>
            <a:ext cx="2739728" cy="2052151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D7E100-C2C2-427A-970F-17ACE9F42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9732" y="2556931"/>
            <a:ext cx="6256863" cy="354032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1 Cor 15: 1-4 “15 Moreover, brethren, I declare to you the gospel which I preached to you, which also you received and in which you stand, </a:t>
            </a:r>
            <a:r>
              <a:rPr lang="en-US" baseline="30000" dirty="0"/>
              <a:t>2 </a:t>
            </a:r>
            <a:r>
              <a:rPr lang="en-US" dirty="0"/>
              <a:t>by which also you are saved, if you hold fast that word which I preached to you—unless you believed in vain.</a:t>
            </a:r>
          </a:p>
          <a:p>
            <a:pPr>
              <a:lnSpc>
                <a:spcPct val="90000"/>
              </a:lnSpc>
            </a:pPr>
            <a:r>
              <a:rPr lang="en-US" baseline="30000" dirty="0"/>
              <a:t>3 </a:t>
            </a:r>
            <a:r>
              <a:rPr lang="en-US" dirty="0"/>
              <a:t>For I delivered to you first of all that which I also received: that Christ died for our sins according to the Scriptures, </a:t>
            </a:r>
            <a:r>
              <a:rPr lang="en-US" baseline="30000" dirty="0"/>
              <a:t>4 </a:t>
            </a:r>
            <a:r>
              <a:rPr lang="en-US" dirty="0"/>
              <a:t>and that He was buried, and that He rose again the third day according to the Scriptures, 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64289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3BA5-2087-4E18-8C8A-6980D620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7" name="Content Placeholder 6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305C93D7-AE94-437B-9018-AE6C095637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560320"/>
            <a:ext cx="4718050" cy="331012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D7E100-C2C2-427A-970F-17ACE9F420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Mathew shares the genealogy of Jesus proving he is a Son of Abraham and a Son of David</a:t>
            </a:r>
          </a:p>
          <a:p>
            <a:r>
              <a:rPr lang="en-US" dirty="0"/>
              <a:t>Luke begins with the events leading up to the birth of Christ</a:t>
            </a:r>
          </a:p>
          <a:p>
            <a:r>
              <a:rPr lang="en-US" dirty="0"/>
              <a:t>John starts out with eternity past and reminding us Jesus is God in the flesh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0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3BA5-2087-4E18-8C8A-6980D620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7" name="Content Placeholder 6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305C93D7-AE94-437B-9018-AE6C095637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560320"/>
            <a:ext cx="4718050" cy="331012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D7E100-C2C2-427A-970F-17ACE9F420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 does not begin with the Lord’s heritage or His birth</a:t>
            </a:r>
          </a:p>
          <a:p>
            <a:r>
              <a:rPr lang="en-US" dirty="0"/>
              <a:t>Mark presents the Lord as a servant and a servant did not have need of a genealogy</a:t>
            </a:r>
          </a:p>
          <a:p>
            <a:r>
              <a:rPr lang="en-US" dirty="0"/>
              <a:t>Mark is going to focus on who He is and what He did while on earth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E6E1520-2FF6-4854-9AF4-AEF2311B5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BA5D1594-F7BA-4C1C-9385-FD09BD2A6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51BC212-81ED-4D4F-A9E1-FE62C9B06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A2993D6C-D352-4196-8909-21BFE9863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C52BDAD-556E-4C4C-B776-FD44D9082A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46D91A09-3DF6-490E-955F-8671B86A1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DEAA77F7-514B-46E6-980A-60EF524833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7F3BA5-2087-4E18-8C8A-6980D620E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Mark 1:1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4D0FF6F-093D-47AB-9CBA-8BBEF7F73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hat Does Mark 1:1 Mean?">
            <a:extLst>
              <a:ext uri="{FF2B5EF4-FFF2-40B4-BE49-F238E27FC236}">
                <a16:creationId xmlns:a16="http://schemas.microsoft.com/office/drawing/2014/main" id="{E46550E0-9186-4CC3-87EE-291820AEA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6236" y="1410208"/>
            <a:ext cx="5151670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163510C-FF2B-41B2-AEFC-A952A7507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D7E100-C2C2-427A-970F-17ACE9F42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 is truly human</a:t>
            </a:r>
          </a:p>
          <a:p>
            <a:pPr lvl="1"/>
            <a:r>
              <a:rPr lang="en-US" sz="2400" dirty="0"/>
              <a:t>Human name Jesus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dirty="0">
                <a:solidFill>
                  <a:srgbClr val="FF0000"/>
                </a:solidFill>
              </a:rPr>
              <a:t>He is divine</a:t>
            </a:r>
          </a:p>
          <a:p>
            <a:pPr lvl="1"/>
            <a:r>
              <a:rPr lang="en-US" sz="2400" dirty="0"/>
              <a:t>The Son of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09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E6E1520-2FF6-4854-9AF4-AEF2311B5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BA5D1594-F7BA-4C1C-9385-FD09BD2A6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51BC212-81ED-4D4F-A9E1-FE62C9B06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A2993D6C-D352-4196-8909-21BFE9863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C52BDAD-556E-4C4C-B776-FD44D9082A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46D91A09-3DF6-490E-955F-8671B86A1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DEAA77F7-514B-46E6-980A-60EF524833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7F3BA5-2087-4E18-8C8A-6980D620E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Mark 1:1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4D0FF6F-093D-47AB-9CBA-8BBEF7F73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hat Does Mark 1:1 Mean?">
            <a:extLst>
              <a:ext uri="{FF2B5EF4-FFF2-40B4-BE49-F238E27FC236}">
                <a16:creationId xmlns:a16="http://schemas.microsoft.com/office/drawing/2014/main" id="{E46550E0-9186-4CC3-87EE-291820AEA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6236" y="1410208"/>
            <a:ext cx="5151670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163510C-FF2B-41B2-AEFC-A952A7507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D7E100-C2C2-427A-970F-17ACE9F42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He is truly unique</a:t>
            </a:r>
          </a:p>
          <a:p>
            <a:pPr lvl="1"/>
            <a:r>
              <a:rPr lang="en-US" sz="2600" dirty="0"/>
              <a:t>Both humanity and deity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sz="2600" dirty="0">
                <a:solidFill>
                  <a:srgbClr val="FF0000"/>
                </a:solidFill>
              </a:rPr>
              <a:t>He is the true source of “Good News”</a:t>
            </a:r>
          </a:p>
          <a:p>
            <a:pPr lvl="1"/>
            <a:r>
              <a:rPr lang="en-US" sz="2600" dirty="0"/>
              <a:t>The only source of salvation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DAD8-AF00-4BF4-AA02-021FB370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</a:t>
            </a:r>
          </a:p>
        </p:txBody>
      </p:sp>
      <p:pic>
        <p:nvPicPr>
          <p:cNvPr id="5" name="Content Placeholder 4" descr="A picture containing monitor&#10;&#10;Description automatically generated">
            <a:extLst>
              <a:ext uri="{FF2B5EF4-FFF2-40B4-BE49-F238E27FC236}">
                <a16:creationId xmlns:a16="http://schemas.microsoft.com/office/drawing/2014/main" id="{EE78AC91-FBE1-424C-A507-53265DE47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644726"/>
            <a:ext cx="9601196" cy="3231142"/>
          </a:xfrm>
        </p:spPr>
      </p:pic>
    </p:spTree>
    <p:extLst>
      <p:ext uri="{BB962C8B-B14F-4D97-AF65-F5344CB8AC3E}">
        <p14:creationId xmlns:p14="http://schemas.microsoft.com/office/powerpoint/2010/main" val="567948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240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PowerPoint Presentation</vt:lpstr>
      <vt:lpstr>Introduction</vt:lpstr>
      <vt:lpstr>Introduction</vt:lpstr>
      <vt:lpstr>Introduction</vt:lpstr>
      <vt:lpstr>Mark 1:1</vt:lpstr>
      <vt:lpstr>Mark 1:1</vt:lpstr>
      <vt:lpstr>Coming Soon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4</cp:revision>
  <dcterms:created xsi:type="dcterms:W3CDTF">2020-04-21T19:15:52Z</dcterms:created>
  <dcterms:modified xsi:type="dcterms:W3CDTF">2020-04-21T19:45:21Z</dcterms:modified>
</cp:coreProperties>
</file>