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66" r:id="rId2"/>
    <p:sldId id="267" r:id="rId3"/>
    <p:sldId id="268" r:id="rId4"/>
    <p:sldId id="269" r:id="rId5"/>
    <p:sldId id="270" r:id="rId6"/>
    <p:sldId id="271" r:id="rId7"/>
    <p:sldId id="272" r:id="rId8"/>
    <p:sldId id="27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5/19/2020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over a body of water&#10;&#10;Description automatically generated">
            <a:extLst>
              <a:ext uri="{FF2B5EF4-FFF2-40B4-BE49-F238E27FC236}">
                <a16:creationId xmlns:a16="http://schemas.microsoft.com/office/drawing/2014/main" id="{DFC427B9-CEA6-4BC1-85F6-849BB7831ABC}"/>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06581305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003C-25AA-4A13-A79C-56ABA86B0CD5}"/>
              </a:ext>
            </a:extLst>
          </p:cNvPr>
          <p:cNvSpPr>
            <a:spLocks noGrp="1"/>
          </p:cNvSpPr>
          <p:nvPr>
            <p:ph type="title"/>
          </p:nvPr>
        </p:nvSpPr>
        <p:spPr>
          <a:xfrm>
            <a:off x="1295402" y="1378634"/>
            <a:ext cx="9601196" cy="907365"/>
          </a:xfrm>
        </p:spPr>
        <p:txBody>
          <a:bodyPr>
            <a:noAutofit/>
          </a:bodyPr>
          <a:lstStyle/>
          <a:p>
            <a:r>
              <a:rPr lang="en-US" sz="2800" baseline="30000" dirty="0"/>
              <a:t>"21 </a:t>
            </a:r>
            <a:r>
              <a:rPr lang="en-US" sz="2800" dirty="0"/>
              <a:t>Then they went into Capernaum, and immediately on the Sabbath He entered the synagogue and taught. </a:t>
            </a:r>
            <a:r>
              <a:rPr lang="en-US" sz="2800" baseline="30000" dirty="0"/>
              <a:t>22 </a:t>
            </a:r>
            <a:r>
              <a:rPr lang="en-US" sz="2800" dirty="0"/>
              <a:t>And they were astonished at His teaching, for He taught them as one having authority, and not as the scribes.”</a:t>
            </a:r>
            <a:br>
              <a:rPr lang="en-US" sz="2800" dirty="0"/>
            </a:br>
            <a:endParaRPr lang="en-US" sz="2800" dirty="0"/>
          </a:p>
        </p:txBody>
      </p:sp>
      <p:sp>
        <p:nvSpPr>
          <p:cNvPr id="3" name="Content Placeholder 2">
            <a:extLst>
              <a:ext uri="{FF2B5EF4-FFF2-40B4-BE49-F238E27FC236}">
                <a16:creationId xmlns:a16="http://schemas.microsoft.com/office/drawing/2014/main" id="{306CA44D-5991-4221-9960-CE4F32545705}"/>
              </a:ext>
            </a:extLst>
          </p:cNvPr>
          <p:cNvSpPr>
            <a:spLocks noGrp="1"/>
          </p:cNvSpPr>
          <p:nvPr>
            <p:ph sz="half" idx="1"/>
          </p:nvPr>
        </p:nvSpPr>
        <p:spPr>
          <a:xfrm>
            <a:off x="1298448" y="2813536"/>
            <a:ext cx="4666254" cy="3056911"/>
          </a:xfrm>
        </p:spPr>
        <p:txBody>
          <a:bodyPr/>
          <a:lstStyle/>
          <a:p>
            <a:r>
              <a:rPr lang="en-US" dirty="0"/>
              <a:t>Jesus doesn’t waste any time in beginning His teaching</a:t>
            </a:r>
          </a:p>
          <a:p>
            <a:endParaRPr lang="en-US" dirty="0"/>
          </a:p>
          <a:p>
            <a:r>
              <a:rPr lang="en-US" dirty="0"/>
              <a:t>He “immediately” enters the synagogue to begin teaching</a:t>
            </a:r>
          </a:p>
        </p:txBody>
      </p:sp>
      <p:sp>
        <p:nvSpPr>
          <p:cNvPr id="4" name="Content Placeholder 3">
            <a:extLst>
              <a:ext uri="{FF2B5EF4-FFF2-40B4-BE49-F238E27FC236}">
                <a16:creationId xmlns:a16="http://schemas.microsoft.com/office/drawing/2014/main" id="{157ACC8D-05D9-4E4C-B529-3829CF4443A8}"/>
              </a:ext>
            </a:extLst>
          </p:cNvPr>
          <p:cNvSpPr>
            <a:spLocks noGrp="1"/>
          </p:cNvSpPr>
          <p:nvPr>
            <p:ph sz="half" idx="2"/>
          </p:nvPr>
        </p:nvSpPr>
        <p:spPr>
          <a:xfrm>
            <a:off x="6330462" y="2813538"/>
            <a:ext cx="4569186" cy="3056910"/>
          </a:xfrm>
        </p:spPr>
        <p:txBody>
          <a:bodyPr/>
          <a:lstStyle/>
          <a:p>
            <a:r>
              <a:rPr lang="en-US" dirty="0"/>
              <a:t>His teaching stood out</a:t>
            </a:r>
          </a:p>
          <a:p>
            <a:pPr lvl="1"/>
            <a:r>
              <a:rPr lang="en-US" sz="2400" dirty="0"/>
              <a:t>Amazing</a:t>
            </a:r>
          </a:p>
          <a:p>
            <a:pPr lvl="1"/>
            <a:r>
              <a:rPr lang="en-US" sz="2400" dirty="0"/>
              <a:t>Authority</a:t>
            </a:r>
          </a:p>
          <a:p>
            <a:pPr lvl="1"/>
            <a:endParaRPr lang="en-US" sz="2400" dirty="0"/>
          </a:p>
          <a:p>
            <a:r>
              <a:rPr lang="en-US" dirty="0"/>
              <a:t>Not like the other teachers</a:t>
            </a:r>
          </a:p>
          <a:p>
            <a:pPr lvl="1"/>
            <a:endParaRPr lang="en-US" dirty="0"/>
          </a:p>
          <a:p>
            <a:pPr lvl="1"/>
            <a:endParaRPr lang="en-US" dirty="0"/>
          </a:p>
        </p:txBody>
      </p:sp>
      <p:pic>
        <p:nvPicPr>
          <p:cNvPr id="6" name="Picture 5" descr="A close up of a piece of paper&#10;&#10;Description automatically generated">
            <a:extLst>
              <a:ext uri="{FF2B5EF4-FFF2-40B4-BE49-F238E27FC236}">
                <a16:creationId xmlns:a16="http://schemas.microsoft.com/office/drawing/2014/main" id="{9421D494-8A14-4135-A284-55F4F424BAF6}"/>
              </a:ext>
            </a:extLst>
          </p:cNvPr>
          <p:cNvPicPr>
            <a:picLocks noChangeAspect="1"/>
          </p:cNvPicPr>
          <p:nvPr/>
        </p:nvPicPr>
        <p:blipFill rotWithShape="1">
          <a:blip r:embed="rId2"/>
          <a:srcRect t="14655"/>
          <a:stretch/>
        </p:blipFill>
        <p:spPr>
          <a:xfrm>
            <a:off x="6324367" y="2813536"/>
            <a:ext cx="4569186" cy="2665830"/>
          </a:xfrm>
          <a:prstGeom prst="rect">
            <a:avLst/>
          </a:prstGeom>
        </p:spPr>
      </p:pic>
    </p:spTree>
    <p:extLst>
      <p:ext uri="{BB962C8B-B14F-4D97-AF65-F5344CB8AC3E}">
        <p14:creationId xmlns:p14="http://schemas.microsoft.com/office/powerpoint/2010/main" val="673176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7D40-3517-4377-9419-610E1B94904E}"/>
              </a:ext>
            </a:extLst>
          </p:cNvPr>
          <p:cNvSpPr>
            <a:spLocks noGrp="1"/>
          </p:cNvSpPr>
          <p:nvPr>
            <p:ph type="title"/>
          </p:nvPr>
        </p:nvSpPr>
        <p:spPr>
          <a:xfrm>
            <a:off x="1295402" y="982132"/>
            <a:ext cx="9601196" cy="1303867"/>
          </a:xfrm>
        </p:spPr>
        <p:txBody>
          <a:bodyPr>
            <a:normAutofit/>
          </a:bodyPr>
          <a:lstStyle/>
          <a:p>
            <a:r>
              <a:rPr lang="en-US" dirty="0"/>
              <a:t>Power over Demons (21-28)</a:t>
            </a:r>
          </a:p>
        </p:txBody>
      </p:sp>
      <p:sp>
        <p:nvSpPr>
          <p:cNvPr id="5" name="Content Placeholder 4">
            <a:extLst>
              <a:ext uri="{FF2B5EF4-FFF2-40B4-BE49-F238E27FC236}">
                <a16:creationId xmlns:a16="http://schemas.microsoft.com/office/drawing/2014/main" id="{6CB8283B-8AA5-49A1-B8EA-2760AA3F06DA}"/>
              </a:ext>
            </a:extLst>
          </p:cNvPr>
          <p:cNvSpPr>
            <a:spLocks noGrp="1"/>
          </p:cNvSpPr>
          <p:nvPr>
            <p:ph idx="1"/>
          </p:nvPr>
        </p:nvSpPr>
        <p:spPr>
          <a:xfrm>
            <a:off x="1295402" y="2556932"/>
            <a:ext cx="6256866" cy="3318936"/>
          </a:xfrm>
        </p:spPr>
        <p:txBody>
          <a:bodyPr>
            <a:normAutofit/>
          </a:bodyPr>
          <a:lstStyle/>
          <a:p>
            <a:r>
              <a:rPr lang="en-US" dirty="0"/>
              <a:t>There was a man with an “unclean spirit”</a:t>
            </a:r>
          </a:p>
          <a:p>
            <a:endParaRPr lang="en-US" dirty="0"/>
          </a:p>
          <a:p>
            <a:r>
              <a:rPr lang="en-US" dirty="0"/>
              <a:t>The unclean spirit recognized who Jesus was and the power He had</a:t>
            </a:r>
          </a:p>
          <a:p>
            <a:endParaRPr lang="en-US" dirty="0"/>
          </a:p>
          <a:p>
            <a:endParaRPr lang="en-US" dirty="0"/>
          </a:p>
        </p:txBody>
      </p:sp>
      <p:pic>
        <p:nvPicPr>
          <p:cNvPr id="7" name="Picture 6" descr="A picture containing curtain&#10;&#10;Description automatically generated">
            <a:extLst>
              <a:ext uri="{FF2B5EF4-FFF2-40B4-BE49-F238E27FC236}">
                <a16:creationId xmlns:a16="http://schemas.microsoft.com/office/drawing/2014/main" id="{9849E614-7086-4B5B-9DD2-01AE665D1D09}"/>
              </a:ext>
            </a:extLst>
          </p:cNvPr>
          <p:cNvPicPr>
            <a:picLocks noChangeAspect="1"/>
          </p:cNvPicPr>
          <p:nvPr/>
        </p:nvPicPr>
        <p:blipFill>
          <a:blip r:embed="rId3"/>
          <a:stretch>
            <a:fillRect/>
          </a:stretch>
        </p:blipFill>
        <p:spPr>
          <a:xfrm>
            <a:off x="7849349" y="2968283"/>
            <a:ext cx="3151163" cy="2363372"/>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348129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C8E0-E764-4772-8D11-8E8EB1C2882F}"/>
              </a:ext>
            </a:extLst>
          </p:cNvPr>
          <p:cNvSpPr>
            <a:spLocks noGrp="1"/>
          </p:cNvSpPr>
          <p:nvPr>
            <p:ph type="title"/>
          </p:nvPr>
        </p:nvSpPr>
        <p:spPr>
          <a:xfrm>
            <a:off x="1295402" y="982132"/>
            <a:ext cx="9601196" cy="1303867"/>
          </a:xfrm>
        </p:spPr>
        <p:txBody>
          <a:bodyPr>
            <a:normAutofit/>
          </a:bodyPr>
          <a:lstStyle/>
          <a:p>
            <a:r>
              <a:rPr lang="en-US" dirty="0"/>
              <a:t>Power over Demons (21-28)</a:t>
            </a:r>
          </a:p>
        </p:txBody>
      </p:sp>
      <p:sp>
        <p:nvSpPr>
          <p:cNvPr id="3" name="Content Placeholder 2">
            <a:extLst>
              <a:ext uri="{FF2B5EF4-FFF2-40B4-BE49-F238E27FC236}">
                <a16:creationId xmlns:a16="http://schemas.microsoft.com/office/drawing/2014/main" id="{188C45F8-752C-4299-B315-C01D6F9C5F31}"/>
              </a:ext>
            </a:extLst>
          </p:cNvPr>
          <p:cNvSpPr>
            <a:spLocks noGrp="1"/>
          </p:cNvSpPr>
          <p:nvPr>
            <p:ph idx="1"/>
          </p:nvPr>
        </p:nvSpPr>
        <p:spPr>
          <a:xfrm>
            <a:off x="1295402" y="2556932"/>
            <a:ext cx="6256866" cy="3318936"/>
          </a:xfrm>
        </p:spPr>
        <p:txBody>
          <a:bodyPr>
            <a:normAutofit/>
          </a:bodyPr>
          <a:lstStyle/>
          <a:p>
            <a:r>
              <a:rPr lang="en-US" dirty="0"/>
              <a:t>Jesus speaks very simple words</a:t>
            </a:r>
          </a:p>
          <a:p>
            <a:endParaRPr lang="en-US" dirty="0"/>
          </a:p>
          <a:p>
            <a:r>
              <a:rPr lang="en-US" dirty="0"/>
              <a:t>He doesn’t rely on anything but the Power of God</a:t>
            </a:r>
          </a:p>
          <a:p>
            <a:endParaRPr lang="en-US" dirty="0"/>
          </a:p>
          <a:p>
            <a:r>
              <a:rPr lang="en-US" dirty="0"/>
              <a:t>Jesus didn’t need an elaborate ceremony to cast out this unclean spirit</a:t>
            </a:r>
          </a:p>
        </p:txBody>
      </p:sp>
      <p:pic>
        <p:nvPicPr>
          <p:cNvPr id="5" name="Picture 4" descr="A person in a black shirt&#10;&#10;Description automatically generated">
            <a:extLst>
              <a:ext uri="{FF2B5EF4-FFF2-40B4-BE49-F238E27FC236}">
                <a16:creationId xmlns:a16="http://schemas.microsoft.com/office/drawing/2014/main" id="{51BF8641-F6C7-42CA-BED5-C2FA8982F4D3}"/>
              </a:ext>
            </a:extLst>
          </p:cNvPr>
          <p:cNvPicPr>
            <a:picLocks noChangeAspect="1"/>
          </p:cNvPicPr>
          <p:nvPr/>
        </p:nvPicPr>
        <p:blipFill rotWithShape="1">
          <a:blip r:embed="rId3"/>
          <a:srcRect l="13547" r="14423" b="2"/>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744760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D5F8-78C6-452A-99AA-E23BBCACBA08}"/>
              </a:ext>
            </a:extLst>
          </p:cNvPr>
          <p:cNvSpPr>
            <a:spLocks noGrp="1"/>
          </p:cNvSpPr>
          <p:nvPr>
            <p:ph type="title"/>
          </p:nvPr>
        </p:nvSpPr>
        <p:spPr/>
        <p:txBody>
          <a:bodyPr/>
          <a:lstStyle/>
          <a:p>
            <a:r>
              <a:rPr lang="en-US" dirty="0"/>
              <a:t>Power over Demons (21-28)</a:t>
            </a:r>
          </a:p>
        </p:txBody>
      </p:sp>
      <p:pic>
        <p:nvPicPr>
          <p:cNvPr id="7" name="Content Placeholder 6" descr="A close up of a piece of paper&#10;&#10;Description automatically generated">
            <a:extLst>
              <a:ext uri="{FF2B5EF4-FFF2-40B4-BE49-F238E27FC236}">
                <a16:creationId xmlns:a16="http://schemas.microsoft.com/office/drawing/2014/main" id="{7B555F52-958E-48AA-A0A7-88809867EFF8}"/>
              </a:ext>
            </a:extLst>
          </p:cNvPr>
          <p:cNvPicPr>
            <a:picLocks noGrp="1" noChangeAspect="1"/>
          </p:cNvPicPr>
          <p:nvPr>
            <p:ph sz="half" idx="1"/>
          </p:nvPr>
        </p:nvPicPr>
        <p:blipFill>
          <a:blip r:embed="rId2"/>
          <a:stretch>
            <a:fillRect/>
          </a:stretch>
        </p:blipFill>
        <p:spPr>
          <a:xfrm>
            <a:off x="1376746" y="2560511"/>
            <a:ext cx="4633911" cy="3309937"/>
          </a:xfrm>
        </p:spPr>
      </p:pic>
      <p:sp>
        <p:nvSpPr>
          <p:cNvPr id="8" name="Content Placeholder 7">
            <a:extLst>
              <a:ext uri="{FF2B5EF4-FFF2-40B4-BE49-F238E27FC236}">
                <a16:creationId xmlns:a16="http://schemas.microsoft.com/office/drawing/2014/main" id="{ECB6639E-9DE4-49B5-B78A-5B35F9DEC9BA}"/>
              </a:ext>
            </a:extLst>
          </p:cNvPr>
          <p:cNvSpPr>
            <a:spLocks noGrp="1"/>
          </p:cNvSpPr>
          <p:nvPr>
            <p:ph sz="half" idx="2"/>
          </p:nvPr>
        </p:nvSpPr>
        <p:spPr/>
        <p:txBody>
          <a:bodyPr>
            <a:normAutofit/>
          </a:bodyPr>
          <a:lstStyle/>
          <a:p>
            <a:r>
              <a:rPr lang="en-US" sz="2800" dirty="0"/>
              <a:t>“</a:t>
            </a:r>
            <a:r>
              <a:rPr lang="en-US" sz="2800" baseline="30000" dirty="0"/>
              <a:t>26 </a:t>
            </a:r>
            <a:r>
              <a:rPr lang="en-US" sz="2800" dirty="0"/>
              <a:t>And when the unclean spirit had convulsed him and cried out with a loud voice, he came out of him.”</a:t>
            </a:r>
          </a:p>
        </p:txBody>
      </p:sp>
    </p:spTree>
    <p:extLst>
      <p:ext uri="{BB962C8B-B14F-4D97-AF65-F5344CB8AC3E}">
        <p14:creationId xmlns:p14="http://schemas.microsoft.com/office/powerpoint/2010/main" val="73052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ABBE-39EE-448C-807F-C385D7D5729B}"/>
              </a:ext>
            </a:extLst>
          </p:cNvPr>
          <p:cNvSpPr>
            <a:spLocks noGrp="1"/>
          </p:cNvSpPr>
          <p:nvPr>
            <p:ph type="title"/>
          </p:nvPr>
        </p:nvSpPr>
        <p:spPr/>
        <p:txBody>
          <a:bodyPr/>
          <a:lstStyle/>
          <a:p>
            <a:r>
              <a:rPr lang="en-US" dirty="0"/>
              <a:t>Power over Demons (21-28)</a:t>
            </a:r>
          </a:p>
        </p:txBody>
      </p:sp>
      <p:pic>
        <p:nvPicPr>
          <p:cNvPr id="6" name="Content Placeholder 5" descr="A picture containing drawing&#10;&#10;Description automatically generated">
            <a:extLst>
              <a:ext uri="{FF2B5EF4-FFF2-40B4-BE49-F238E27FC236}">
                <a16:creationId xmlns:a16="http://schemas.microsoft.com/office/drawing/2014/main" id="{69C23E32-5C95-4232-AD97-85C924957D7A}"/>
              </a:ext>
            </a:extLst>
          </p:cNvPr>
          <p:cNvPicPr>
            <a:picLocks noGrp="1" noChangeAspect="1"/>
          </p:cNvPicPr>
          <p:nvPr>
            <p:ph sz="half" idx="1"/>
          </p:nvPr>
        </p:nvPicPr>
        <p:blipFill>
          <a:blip r:embed="rId2"/>
          <a:stretch>
            <a:fillRect/>
          </a:stretch>
        </p:blipFill>
        <p:spPr>
          <a:xfrm>
            <a:off x="1371600" y="3386550"/>
            <a:ext cx="4572000" cy="1658112"/>
          </a:xfrm>
        </p:spPr>
      </p:pic>
      <p:sp>
        <p:nvSpPr>
          <p:cNvPr id="4" name="Content Placeholder 3">
            <a:extLst>
              <a:ext uri="{FF2B5EF4-FFF2-40B4-BE49-F238E27FC236}">
                <a16:creationId xmlns:a16="http://schemas.microsoft.com/office/drawing/2014/main" id="{4F573CC2-E866-4570-A2FD-6086F0030A5C}"/>
              </a:ext>
            </a:extLst>
          </p:cNvPr>
          <p:cNvSpPr>
            <a:spLocks noGrp="1"/>
          </p:cNvSpPr>
          <p:nvPr>
            <p:ph sz="half" idx="2"/>
          </p:nvPr>
        </p:nvSpPr>
        <p:spPr/>
        <p:txBody>
          <a:bodyPr/>
          <a:lstStyle/>
          <a:p>
            <a:r>
              <a:rPr lang="en-US" dirty="0"/>
              <a:t>What is this? What new doctrine is this?</a:t>
            </a:r>
          </a:p>
          <a:p>
            <a:endParaRPr lang="en-US" dirty="0"/>
          </a:p>
          <a:p>
            <a:r>
              <a:rPr lang="en-US" dirty="0"/>
              <a:t>Even unclean spirits obey Him</a:t>
            </a:r>
          </a:p>
          <a:p>
            <a:endParaRPr lang="en-US" dirty="0"/>
          </a:p>
          <a:p>
            <a:endParaRPr lang="en-US" dirty="0"/>
          </a:p>
          <a:p>
            <a:endParaRPr lang="en-US" dirty="0"/>
          </a:p>
          <a:p>
            <a:endParaRPr lang="en-US" dirty="0"/>
          </a:p>
        </p:txBody>
      </p:sp>
      <p:pic>
        <p:nvPicPr>
          <p:cNvPr id="8" name="Picture 7" descr="A picture containing drawing&#10;&#10;Description automatically generated">
            <a:extLst>
              <a:ext uri="{FF2B5EF4-FFF2-40B4-BE49-F238E27FC236}">
                <a16:creationId xmlns:a16="http://schemas.microsoft.com/office/drawing/2014/main" id="{BAA0C138-B97E-4EE8-A4E9-D616F9EBF488}"/>
              </a:ext>
            </a:extLst>
          </p:cNvPr>
          <p:cNvPicPr>
            <a:picLocks noChangeAspect="1"/>
          </p:cNvPicPr>
          <p:nvPr/>
        </p:nvPicPr>
        <p:blipFill>
          <a:blip r:embed="rId3"/>
          <a:stretch>
            <a:fillRect/>
          </a:stretch>
        </p:blipFill>
        <p:spPr>
          <a:xfrm>
            <a:off x="6288154" y="2428409"/>
            <a:ext cx="4608444" cy="3310128"/>
          </a:xfrm>
          <a:prstGeom prst="rect">
            <a:avLst/>
          </a:prstGeom>
        </p:spPr>
      </p:pic>
    </p:spTree>
    <p:extLst>
      <p:ext uri="{BB962C8B-B14F-4D97-AF65-F5344CB8AC3E}">
        <p14:creationId xmlns:p14="http://schemas.microsoft.com/office/powerpoint/2010/main" val="1933595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910C4-D29F-49E3-827A-377B893764CC}"/>
              </a:ext>
            </a:extLst>
          </p:cNvPr>
          <p:cNvSpPr>
            <a:spLocks noGrp="1"/>
          </p:cNvSpPr>
          <p:nvPr>
            <p:ph type="title"/>
          </p:nvPr>
        </p:nvSpPr>
        <p:spPr/>
        <p:txBody>
          <a:bodyPr/>
          <a:lstStyle/>
          <a:p>
            <a:r>
              <a:rPr lang="en-US" dirty="0"/>
              <a:t>Power of Diseases (29-34)</a:t>
            </a:r>
          </a:p>
        </p:txBody>
      </p:sp>
      <p:sp>
        <p:nvSpPr>
          <p:cNvPr id="3" name="Content Placeholder 2">
            <a:extLst>
              <a:ext uri="{FF2B5EF4-FFF2-40B4-BE49-F238E27FC236}">
                <a16:creationId xmlns:a16="http://schemas.microsoft.com/office/drawing/2014/main" id="{3910239D-DEAC-4D6F-90E8-3E36313C94A3}"/>
              </a:ext>
            </a:extLst>
          </p:cNvPr>
          <p:cNvSpPr>
            <a:spLocks noGrp="1"/>
          </p:cNvSpPr>
          <p:nvPr>
            <p:ph sz="half" idx="1"/>
          </p:nvPr>
        </p:nvSpPr>
        <p:spPr/>
        <p:txBody>
          <a:bodyPr/>
          <a:lstStyle/>
          <a:p>
            <a:r>
              <a:rPr lang="en-US" dirty="0"/>
              <a:t>Jesus leaves the synagogue and enters the home of Simon and Andrew</a:t>
            </a:r>
          </a:p>
          <a:p>
            <a:endParaRPr lang="en-US" dirty="0"/>
          </a:p>
          <a:p>
            <a:r>
              <a:rPr lang="en-US" dirty="0"/>
              <a:t>He is told that Simon’s mother-in-law is sick with fever </a:t>
            </a:r>
          </a:p>
        </p:txBody>
      </p:sp>
      <p:sp>
        <p:nvSpPr>
          <p:cNvPr id="4" name="Content Placeholder 3">
            <a:extLst>
              <a:ext uri="{FF2B5EF4-FFF2-40B4-BE49-F238E27FC236}">
                <a16:creationId xmlns:a16="http://schemas.microsoft.com/office/drawing/2014/main" id="{F626ED96-8C45-4BE6-AF24-5C85FC5506D2}"/>
              </a:ext>
            </a:extLst>
          </p:cNvPr>
          <p:cNvSpPr>
            <a:spLocks noGrp="1"/>
          </p:cNvSpPr>
          <p:nvPr>
            <p:ph sz="half" idx="2"/>
          </p:nvPr>
        </p:nvSpPr>
        <p:spPr/>
        <p:txBody>
          <a:bodyPr/>
          <a:lstStyle/>
          <a:p>
            <a:r>
              <a:rPr lang="en-US" dirty="0"/>
              <a:t>Jesus goes and takes he by the hand and “immediately” the fever leaves her</a:t>
            </a:r>
          </a:p>
          <a:p>
            <a:endParaRPr lang="en-US" dirty="0"/>
          </a:p>
          <a:p>
            <a:r>
              <a:rPr lang="en-US" dirty="0"/>
              <a:t>She responds by serving Him</a:t>
            </a:r>
          </a:p>
        </p:txBody>
      </p:sp>
    </p:spTree>
    <p:extLst>
      <p:ext uri="{BB962C8B-B14F-4D97-AF65-F5344CB8AC3E}">
        <p14:creationId xmlns:p14="http://schemas.microsoft.com/office/powerpoint/2010/main" val="673223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594E-546F-4DC6-9BF6-81642D64F13E}"/>
              </a:ext>
            </a:extLst>
          </p:cNvPr>
          <p:cNvSpPr>
            <a:spLocks noGrp="1"/>
          </p:cNvSpPr>
          <p:nvPr>
            <p:ph type="title"/>
          </p:nvPr>
        </p:nvSpPr>
        <p:spPr/>
        <p:txBody>
          <a:bodyPr/>
          <a:lstStyle/>
          <a:p>
            <a:r>
              <a:rPr lang="en-US" dirty="0"/>
              <a:t>Power of Diseases (29-34)</a:t>
            </a:r>
          </a:p>
        </p:txBody>
      </p:sp>
      <p:pic>
        <p:nvPicPr>
          <p:cNvPr id="6" name="Content Placeholder 5" descr="A picture containing food&#10;&#10;Description automatically generated">
            <a:extLst>
              <a:ext uri="{FF2B5EF4-FFF2-40B4-BE49-F238E27FC236}">
                <a16:creationId xmlns:a16="http://schemas.microsoft.com/office/drawing/2014/main" id="{BDF29E15-12A3-4C9A-BBBA-D015A32BE412}"/>
              </a:ext>
            </a:extLst>
          </p:cNvPr>
          <p:cNvPicPr>
            <a:picLocks noGrp="1" noChangeAspect="1"/>
          </p:cNvPicPr>
          <p:nvPr>
            <p:ph sz="half" idx="2"/>
          </p:nvPr>
        </p:nvPicPr>
        <p:blipFill>
          <a:blip r:embed="rId2"/>
          <a:stretch>
            <a:fillRect/>
          </a:stretch>
        </p:blipFill>
        <p:spPr>
          <a:xfrm>
            <a:off x="6181346" y="2560320"/>
            <a:ext cx="4715252" cy="3310126"/>
          </a:xfrm>
        </p:spPr>
      </p:pic>
      <p:pic>
        <p:nvPicPr>
          <p:cNvPr id="1026" name="Picture 2" descr="Later That Same Evening | SpongeBob Time Cards | Know Your Meme">
            <a:extLst>
              <a:ext uri="{FF2B5EF4-FFF2-40B4-BE49-F238E27FC236}">
                <a16:creationId xmlns:a16="http://schemas.microsoft.com/office/drawing/2014/main" id="{36E82B37-C48B-4234-B4CA-DFD5A02AFCE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92352" y="2560320"/>
            <a:ext cx="4718304" cy="331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780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242</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PowerPoint Presentation</vt:lpstr>
      <vt:lpstr>"21 Then they went into Capernaum, and immediately on the Sabbath He entered the synagogue and taught. 22 And they were astonished at His teaching, for He taught them as one having authority, and not as the scribes.” </vt:lpstr>
      <vt:lpstr>Power over Demons (21-28)</vt:lpstr>
      <vt:lpstr>Power over Demons (21-28)</vt:lpstr>
      <vt:lpstr>Power over Demons (21-28)</vt:lpstr>
      <vt:lpstr>Power over Demons (21-28)</vt:lpstr>
      <vt:lpstr>Power of Diseases (29-34)</vt:lpstr>
      <vt:lpstr>Power of Diseases (29-34)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Rob Miller</cp:lastModifiedBy>
  <cp:revision>17</cp:revision>
  <dcterms:created xsi:type="dcterms:W3CDTF">2020-05-13T01:29:32Z</dcterms:created>
  <dcterms:modified xsi:type="dcterms:W3CDTF">2020-05-19T16:59:04Z</dcterms:modified>
</cp:coreProperties>
</file>