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FA85-6A29-49FA-A0ED-2B300884A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Prayer, Popularity, Preaching, and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D6988-0F79-483F-BAA6-788E83ED3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Mark 1:35-45</a:t>
            </a:r>
          </a:p>
        </p:txBody>
      </p:sp>
    </p:spTree>
    <p:extLst>
      <p:ext uri="{BB962C8B-B14F-4D97-AF65-F5344CB8AC3E}">
        <p14:creationId xmlns:p14="http://schemas.microsoft.com/office/powerpoint/2010/main" val="5847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59C4-7853-4820-8C52-91EE265E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Mark 1:35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FED7F-FC16-4BA4-8A3C-BD3642164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82DC-3DD6-4507-8371-F3D3DD1F3A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having risen a long while before daylight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Despite having been busy all day previously, Jesus still made time to pray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56F40-1FEF-46C3-83E5-436998342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E12FC-7BD1-4E18-971B-818055912C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 went out and departed to a solitary place</a:t>
            </a:r>
          </a:p>
          <a:p>
            <a:endParaRPr lang="en-US" dirty="0"/>
          </a:p>
          <a:p>
            <a:r>
              <a:rPr lang="en-US" dirty="0"/>
              <a:t>Jesus recognized the need to get away from any and all distractions so He could focus solely on speaking to God</a:t>
            </a:r>
          </a:p>
        </p:txBody>
      </p:sp>
    </p:spTree>
    <p:extLst>
      <p:ext uri="{BB962C8B-B14F-4D97-AF65-F5344CB8AC3E}">
        <p14:creationId xmlns:p14="http://schemas.microsoft.com/office/powerpoint/2010/main" val="30150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E69A-DDF9-471A-BD66-44BDF7FF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4E378-179E-45D8-92FB-3D53C931E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for Jesus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859A1-1D8E-43FD-ADEF-467D07C919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aseline="30000" dirty="0"/>
              <a:t>36 </a:t>
            </a:r>
            <a:r>
              <a:rPr lang="en-US" dirty="0"/>
              <a:t>And Simon and those </a:t>
            </a:r>
            <a:r>
              <a:rPr lang="en-US" i="1" dirty="0"/>
              <a:t>who were</a:t>
            </a:r>
            <a:r>
              <a:rPr lang="en-US" dirty="0"/>
              <a:t> with Him searched for Him.”</a:t>
            </a:r>
          </a:p>
          <a:p>
            <a:endParaRPr lang="en-US" dirty="0"/>
          </a:p>
          <a:p>
            <a:r>
              <a:rPr lang="en-US" dirty="0"/>
              <a:t>The disciples had no idea where He had gone or what He was doing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36ADA-F975-4322-908C-7C46E1333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Finding Jesus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41A3A-B497-4005-9B43-C450EBB81C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aseline="30000" dirty="0"/>
              <a:t>37 </a:t>
            </a:r>
            <a:r>
              <a:rPr lang="en-US" dirty="0"/>
              <a:t>When they found Him, they said to Him, “Everyone is looking for You.”</a:t>
            </a:r>
          </a:p>
          <a:p>
            <a:endParaRPr lang="en-US" dirty="0"/>
          </a:p>
          <a:p>
            <a:r>
              <a:rPr lang="en-US" dirty="0"/>
              <a:t>The fame of Jesus among the people was spreading</a:t>
            </a:r>
          </a:p>
        </p:txBody>
      </p:sp>
    </p:spTree>
    <p:extLst>
      <p:ext uri="{BB962C8B-B14F-4D97-AF65-F5344CB8AC3E}">
        <p14:creationId xmlns:p14="http://schemas.microsoft.com/office/powerpoint/2010/main" val="34916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EF2C-5B8A-4CD7-9C80-AD7D6E22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031DF-69F9-4CA9-BE5E-BAEC5AB9A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Christ’s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5B0CB-3E1C-4CDC-9767-2FA2B65D62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38 </a:t>
            </a:r>
            <a:r>
              <a:rPr lang="en-US" dirty="0"/>
              <a:t>But He said to them, “Let us go into the next towns, that I may preach there also, because for this purpose I have come forth.”</a:t>
            </a:r>
          </a:p>
          <a:p>
            <a:endParaRPr lang="en-US" dirty="0"/>
          </a:p>
          <a:p>
            <a:r>
              <a:rPr lang="en-US" dirty="0"/>
              <a:t>Jesus did not stay in that area because He recognized He was to preach to all of Galilee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96DE-57AB-46BF-8952-59F210DAD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Christ’s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6589D-5B26-4825-BD90-6574396F61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39 </a:t>
            </a:r>
            <a:r>
              <a:rPr lang="en-US" dirty="0"/>
              <a:t>And He was preaching in their synagogues throughout all Galilee, and casting out demons.”</a:t>
            </a:r>
          </a:p>
          <a:p>
            <a:endParaRPr lang="en-US" dirty="0"/>
          </a:p>
          <a:p>
            <a:r>
              <a:rPr lang="en-US" dirty="0"/>
              <a:t>Jesus healing and miracles were impressive but were not His purpose… His purpose was to preach and save the lost</a:t>
            </a:r>
          </a:p>
        </p:txBody>
      </p:sp>
    </p:spTree>
    <p:extLst>
      <p:ext uri="{BB962C8B-B14F-4D97-AF65-F5344CB8AC3E}">
        <p14:creationId xmlns:p14="http://schemas.microsoft.com/office/powerpoint/2010/main" val="29929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751D-4420-43B3-9303-CFD093A1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4F49E-9EE7-4A27-82FB-F09CDC386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Leper (40)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6DDF0-27E7-4CA5-8CAE-696A694817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His words indicate a desire to be free from his disease</a:t>
            </a:r>
          </a:p>
          <a:p>
            <a:endParaRPr lang="en-US" dirty="0"/>
          </a:p>
          <a:p>
            <a:r>
              <a:rPr lang="en-US" dirty="0"/>
              <a:t>His words demonstrate his faith in Jesus</a:t>
            </a:r>
          </a:p>
          <a:p>
            <a:endParaRPr lang="en-US" dirty="0"/>
          </a:p>
          <a:p>
            <a:r>
              <a:rPr lang="en-US" dirty="0"/>
              <a:t>His words reveal his sense of unworthiness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11C86-FCFF-4A6B-A302-F0EF2DE8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Jesus (41-42)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58C60-7225-41A2-9325-02C3A0B2AA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Moved with compassion he reaches out and touches the leper</a:t>
            </a:r>
          </a:p>
          <a:p>
            <a:endParaRPr lang="en-US" dirty="0"/>
          </a:p>
          <a:p>
            <a:r>
              <a:rPr lang="en-US" dirty="0"/>
              <a:t>Jesus commanded the leper to “be clean”</a:t>
            </a:r>
          </a:p>
          <a:p>
            <a:endParaRPr lang="en-US" dirty="0"/>
          </a:p>
          <a:p>
            <a:r>
              <a:rPr lang="en-US" dirty="0"/>
              <a:t>His healing was immediate</a:t>
            </a:r>
          </a:p>
        </p:txBody>
      </p:sp>
    </p:spTree>
    <p:extLst>
      <p:ext uri="{BB962C8B-B14F-4D97-AF65-F5344CB8AC3E}">
        <p14:creationId xmlns:p14="http://schemas.microsoft.com/office/powerpoint/2010/main" val="26586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9940-C0BC-4275-85B8-26B4ED13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453A1-E4E6-41F1-94BD-A0D78A3B8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(43-44)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43C0B-FB17-4A5B-B153-22A004956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Warned the leper and sent him away at once</a:t>
            </a:r>
          </a:p>
          <a:p>
            <a:endParaRPr lang="en-US" dirty="0"/>
          </a:p>
          <a:p>
            <a:r>
              <a:rPr lang="en-US" dirty="0"/>
              <a:t>Advised the now healed man to tell no one and to follow the law and show himself to the priests as a testimony to them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EF754-5BB2-4BF7-983A-6B4DB38B2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Leper (45)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5CA60-142C-49BE-98B9-5C406C8529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Disobeyed the command of Jesus</a:t>
            </a:r>
          </a:p>
          <a:p>
            <a:endParaRPr lang="en-US" dirty="0"/>
          </a:p>
          <a:p>
            <a:r>
              <a:rPr lang="en-US" dirty="0"/>
              <a:t>Instead of going and telling the priests he went and told everyone but them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343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Prayer, Popularity, Preaching, and Power</vt:lpstr>
      <vt:lpstr>Prayer Mark 1:35</vt:lpstr>
      <vt:lpstr>Popularity</vt:lpstr>
      <vt:lpstr>Preaching</vt:lpstr>
      <vt:lpstr>Power </vt:lpstr>
      <vt:lpstr>Post-healing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25</cp:revision>
  <dcterms:created xsi:type="dcterms:W3CDTF">2020-05-13T01:29:32Z</dcterms:created>
  <dcterms:modified xsi:type="dcterms:W3CDTF">2020-05-26T01:54:35Z</dcterms:modified>
</cp:coreProperties>
</file>