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775" r:id="rId1"/>
  </p:sldMasterIdLst>
  <p:notesMasterIdLst>
    <p:notesMasterId r:id="rId9"/>
  </p:notesMasterIdLst>
  <p:sldIdLst>
    <p:sldId id="258" r:id="rId2"/>
    <p:sldId id="259" r:id="rId3"/>
    <p:sldId id="260" r:id="rId4"/>
    <p:sldId id="261" r:id="rId5"/>
    <p:sldId id="262" r:id="rId6"/>
    <p:sldId id="264" r:id="rId7"/>
    <p:sldId id="263" r:id="rId8"/>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000" autoAdjust="0"/>
    <p:restoredTop sz="94660"/>
  </p:normalViewPr>
  <p:slideViewPr>
    <p:cSldViewPr snapToGrid="0">
      <p:cViewPr varScale="1">
        <p:scale>
          <a:sx n="104" d="100"/>
          <a:sy n="104" d="100"/>
        </p:scale>
        <p:origin x="258" y="114"/>
      </p:cViewPr>
      <p:guideLst/>
    </p:cSldViewPr>
  </p:slid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80CD07B-C227-4DEF-8B16-09BA7D67C930}" type="datetimeFigureOut">
              <a:rPr lang="en-US" smtClean="0"/>
              <a:t>8/11/2020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2456664-F79A-43B4-B586-F8084CC89FB7}" type="slidenum">
              <a:rPr lang="en-US" smtClean="0"/>
              <a:t>‹#›</a:t>
            </a:fld>
            <a:endParaRPr lang="en-US"/>
          </a:p>
        </p:txBody>
      </p:sp>
    </p:spTree>
    <p:extLst>
      <p:ext uri="{BB962C8B-B14F-4D97-AF65-F5344CB8AC3E}">
        <p14:creationId xmlns:p14="http://schemas.microsoft.com/office/powerpoint/2010/main" val="55145528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10" name="Group 9"/>
          <p:cNvGrpSpPr/>
          <p:nvPr/>
        </p:nvGrpSpPr>
        <p:grpSpPr>
          <a:xfrm>
            <a:off x="0" y="0"/>
            <a:ext cx="12188825" cy="6872226"/>
            <a:chOff x="0" y="0"/>
            <a:chExt cx="12188825" cy="6872226"/>
          </a:xfrm>
        </p:grpSpPr>
        <p:pic>
          <p:nvPicPr>
            <p:cNvPr id="9" name="Picture 8" descr="HD-PanelTitle-V.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7" name="Picture 16"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l="2" r="47673"/>
            <a:stretch/>
          </p:blipFill>
          <p:spPr>
            <a:xfrm rot="5400000">
              <a:off x="5245268" y="530352"/>
              <a:ext cx="1673352" cy="612648"/>
            </a:xfrm>
            <a:prstGeom prst="rect">
              <a:avLst/>
            </a:prstGeom>
          </p:spPr>
        </p:pic>
        <p:pic>
          <p:nvPicPr>
            <p:cNvPr id="18" name="Picture 17"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r="48819"/>
            <a:stretch/>
          </p:blipFill>
          <p:spPr>
            <a:xfrm rot="5400000">
              <a:off x="5263556" y="5747514"/>
              <a:ext cx="1636776" cy="612648"/>
            </a:xfrm>
            <a:prstGeom prst="rect">
              <a:avLst/>
            </a:prstGeom>
          </p:spPr>
        </p:pic>
      </p:grpSp>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en-US"/>
              <a:t>Click to edit Master title style</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a:xfrm>
            <a:off x="7983232" y="5037663"/>
            <a:ext cx="897467" cy="279400"/>
          </a:xfrm>
        </p:spPr>
        <p:txBody>
          <a:bodyPr/>
          <a:lstStyle/>
          <a:p>
            <a:fld id="{ED291B17-9318-49DB-B28B-6E5994AE9581}" type="datetime1">
              <a:rPr lang="en-US" smtClean="0"/>
              <a:t>8/11/2020</a:t>
            </a:fld>
            <a:endParaRPr lang="en-US" dirty="0"/>
          </a:p>
        </p:txBody>
      </p:sp>
      <p:sp>
        <p:nvSpPr>
          <p:cNvPr id="5" name="Footer Placeholder 4"/>
          <p:cNvSpPr>
            <a:spLocks noGrp="1"/>
          </p:cNvSpPr>
          <p:nvPr>
            <p:ph type="ftr" sz="quarter" idx="11"/>
          </p:nvPr>
        </p:nvSpPr>
        <p:spPr>
          <a:xfrm>
            <a:off x="2692397" y="5037663"/>
            <a:ext cx="5214635" cy="279400"/>
          </a:xfrm>
        </p:spPr>
        <p:txBody>
          <a:bodyPr/>
          <a:lstStyle/>
          <a:p>
            <a:endParaRPr lang="en-US" dirty="0"/>
          </a:p>
        </p:txBody>
      </p:sp>
      <p:sp>
        <p:nvSpPr>
          <p:cNvPr id="6" name="Slide Number Placeholder 5"/>
          <p:cNvSpPr>
            <a:spLocks noGrp="1"/>
          </p:cNvSpPr>
          <p:nvPr>
            <p:ph type="sldNum" sz="quarter" idx="12"/>
          </p:nvPr>
        </p:nvSpPr>
        <p:spPr>
          <a:xfrm>
            <a:off x="8956900" y="5037663"/>
            <a:ext cx="551167" cy="279400"/>
          </a:xfrm>
        </p:spPr>
        <p:txBody>
          <a:bodyPr/>
          <a:lstStyle/>
          <a:p>
            <a:fld id="{3A98EE3D-8CD1-4C3F-BD1C-C98C9596463C}" type="slidenum">
              <a:rPr lang="en-US" smtClean="0"/>
              <a:t>‹#›</a:t>
            </a:fld>
            <a:endParaRPr lang="en-US" dirty="0"/>
          </a:p>
        </p:txBody>
      </p:sp>
      <p:cxnSp>
        <p:nvCxnSpPr>
          <p:cNvPr id="15" name="Straight Connector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11553284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D291B17-9318-49DB-B28B-6E5994AE9581}" type="datetime1">
              <a:rPr lang="en-US" smtClean="0"/>
              <a:t>8/11/2020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2937413688"/>
      </p:ext>
    </p:extLst>
  </p:cSld>
  <p:clrMapOvr>
    <a:masterClrMapping/>
  </p:clrMapOvr>
  <p:hf sldNum="0"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D291B17-9318-49DB-B28B-6E5994AE9581}" type="datetime1">
              <a:rPr lang="en-US" smtClean="0"/>
              <a:t>8/11/2020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A98EE3D-8CD1-4C3F-BD1C-C98C9596463C}" type="slidenum">
              <a:rPr lang="en-US" smtClean="0"/>
              <a:t>‹#›</a:t>
            </a:fld>
            <a:endParaRPr lang="en-US" dirty="0"/>
          </a:p>
        </p:txBody>
      </p:sp>
      <p:cxnSp>
        <p:nvCxnSpPr>
          <p:cNvPr id="15" name="Straight Connector 14"/>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74507092"/>
      </p:ext>
    </p:extLst>
  </p:cSld>
  <p:clrMapOvr>
    <a:masterClrMapping/>
  </p:clrMapOvr>
  <p:hf sldNum="0"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D291B17-9318-49DB-B28B-6E5994AE9581}" type="datetime1">
              <a:rPr lang="en-US" smtClean="0"/>
              <a:t>8/11/2020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A98EE3D-8CD1-4C3F-BD1C-C98C9596463C}" type="slidenum">
              <a:rPr lang="en-US" smtClean="0"/>
              <a:t>‹#›</a:t>
            </a:fld>
            <a:endParaRPr lang="en-US" dirty="0"/>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127804195"/>
      </p:ext>
    </p:extLst>
  </p:cSld>
  <p:clrMapOvr>
    <a:masterClrMapping/>
  </p:clrMapOvr>
  <p:hf sldNum="0"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D291B17-9318-49DB-B28B-6E5994AE9581}" type="datetime1">
              <a:rPr lang="en-US" smtClean="0"/>
              <a:t>8/11/2020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648358951"/>
      </p:ext>
    </p:extLst>
  </p:cSld>
  <p:clrMapOvr>
    <a:masterClrMapping/>
  </p:clrMapOvr>
  <p:hf sldNum="0"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16"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D291B17-9318-49DB-B28B-6E5994AE9581}" type="datetime1">
              <a:rPr lang="en-US" smtClean="0"/>
              <a:t>8/11/2020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A98EE3D-8CD1-4C3F-BD1C-C98C9596463C}" type="slidenum">
              <a:rPr lang="en-US" smtClean="0"/>
              <a:t>‹#›</a:t>
            </a:fld>
            <a:endParaRPr lang="en-US" dirty="0"/>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55882020"/>
      </p:ext>
    </p:extLst>
  </p:cSld>
  <p:clrMapOvr>
    <a:masterClrMapping/>
  </p:clrMapOvr>
  <p:hf sldNum="0" hdr="0" ftr="0" dt="0"/>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en-US"/>
              <a:t>Click to edit Master title style</a:t>
            </a:r>
            <a:endParaRPr lang="en-US" dirty="0"/>
          </a:p>
        </p:txBody>
      </p:sp>
      <p:sp>
        <p:nvSpPr>
          <p:cNvPr id="14"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D291B17-9318-49DB-B28B-6E5994AE9581}" type="datetime1">
              <a:rPr lang="en-US" smtClean="0"/>
              <a:t>8/11/2020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A98EE3D-8CD1-4C3F-BD1C-C98C9596463C}" type="slidenum">
              <a:rPr lang="en-US" smtClean="0"/>
              <a:t>‹#›</a:t>
            </a:fld>
            <a:endParaRPr lang="en-US" dirty="0"/>
          </a:p>
        </p:txBody>
      </p:sp>
      <p:cxnSp>
        <p:nvCxnSpPr>
          <p:cNvPr id="15" name="Straight Connector 14"/>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226930029"/>
      </p:ext>
    </p:extLst>
  </p:cSld>
  <p:clrMapOvr>
    <a:masterClrMapping/>
  </p:clrMapOvr>
  <p:hf sldNum="0" hdr="0" ftr="0" dt="0"/>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CED4963-E985-44C4-B8C4-FDD613B7C2F8}" type="datetime1">
              <a:rPr lang="en-US" smtClean="0"/>
              <a:t>8/11/2020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A98EE3D-8CD1-4C3F-BD1C-C98C9596463C}" type="slidenum">
              <a:rPr lang="en-US" smtClean="0"/>
              <a:t>‹#›</a:t>
            </a:fld>
            <a:endParaRPr lang="en-US" dirty="0"/>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16758994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D291B17-9318-49DB-B28B-6E5994AE9581}" type="datetime1">
              <a:rPr lang="en-US" smtClean="0"/>
              <a:t>8/11/2020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A98EE3D-8CD1-4C3F-BD1C-C98C9596463C}" type="slidenum">
              <a:rPr lang="en-US" smtClean="0"/>
              <a:t>‹#›</a:t>
            </a:fld>
            <a:endParaRPr lang="en-US" dirty="0"/>
          </a:p>
        </p:txBody>
      </p:sp>
      <p:cxnSp>
        <p:nvCxnSpPr>
          <p:cNvPr id="14" name="Straight Connector 13"/>
          <p:cNvCxnSpPr/>
          <p:nvPr/>
        </p:nvCxnSpPr>
        <p:spPr>
          <a:xfrm>
            <a:off x="886389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7513619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8DD82B9-B8EE-4375-B6FF-88FA6ABB15D9}" type="datetime1">
              <a:rPr lang="en-US" smtClean="0"/>
              <a:t>8/11/2020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09263162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2497495-0637-405E-AE64-5CC7506D51F5}" type="datetime1">
              <a:rPr lang="en-US" smtClean="0"/>
              <a:t>8/11/2020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A98EE3D-8CD1-4C3F-BD1C-C98C9596463C}" type="slidenum">
              <a:rPr lang="en-US" smtClean="0"/>
              <a:t>‹#›</a:t>
            </a:fld>
            <a:endParaRPr lang="en-US" dirty="0"/>
          </a:p>
        </p:txBody>
      </p:sp>
      <p:cxnSp>
        <p:nvCxnSpPr>
          <p:cNvPr id="16" name="Straight Connector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96571812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7BFFD690-9426-415D-8B65-26881E07B2D4}" type="datetime1">
              <a:rPr lang="en-US" smtClean="0"/>
              <a:t>8/11/2020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t>‹#›</a:t>
            </a:fld>
            <a:endParaRPr lang="en-US" dirty="0"/>
          </a:p>
        </p:txBody>
      </p:sp>
      <p:cxnSp>
        <p:nvCxnSpPr>
          <p:cNvPr id="8" name="Straight Connector 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22682505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80671" y="2658533"/>
            <a:ext cx="4718304" cy="576262"/>
          </a:xfrm>
        </p:spPr>
        <p:txBody>
          <a:bodyPr anchor="b">
            <a:noAutofit/>
          </a:bodyPr>
          <a:lstStyle>
            <a:lvl1pPr marL="0" indent="0">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80671" y="3243262"/>
            <a:ext cx="4718304" cy="2632605"/>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04C4989A-474C-40DE-95B9-011C28B71673}" type="datetime1">
              <a:rPr lang="en-US" smtClean="0"/>
              <a:t>8/11/2020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3A98EE3D-8CD1-4C3F-BD1C-C98C9596463C}" type="slidenum">
              <a:rPr lang="en-US" smtClean="0"/>
              <a:t>‹#›</a:t>
            </a:fld>
            <a:endParaRPr lang="en-US" dirty="0"/>
          </a:p>
        </p:txBody>
      </p:sp>
      <p:cxnSp>
        <p:nvCxnSpPr>
          <p:cNvPr id="18" name="Straight Connector 1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97013311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5DB4ED54-5B5E-4A04-93D3-5772E3CE3818}" type="datetime1">
              <a:rPr lang="en-US" smtClean="0"/>
              <a:t>8/11/2020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3A98EE3D-8CD1-4C3F-BD1C-C98C9596463C}" type="slidenum">
              <a:rPr lang="en-US" smtClean="0"/>
              <a:t>‹#›</a:t>
            </a:fld>
            <a:endParaRPr lang="en-US" dirty="0"/>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30815642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EDE50D6-574B-40AF-946F-D52A04ADE379}" type="datetime1">
              <a:rPr lang="en-US" smtClean="0"/>
              <a:t>8/11/2020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83096827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en-US"/>
              <a:t>Click to edit Master title style</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D82884F1-FFEA-405F-9602-3DCA865EDA4E}" type="datetime1">
              <a:rPr lang="en-US" smtClean="0"/>
              <a:t>8/11/2020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pPr/>
              <a:t>‹#›</a:t>
            </a:fld>
            <a:endParaRPr lang="en-US" dirty="0"/>
          </a:p>
        </p:txBody>
      </p:sp>
      <p:cxnSp>
        <p:nvCxnSpPr>
          <p:cNvPr id="16" name="Straight Connector 15"/>
          <p:cNvCxnSpPr/>
          <p:nvPr/>
        </p:nvCxnSpPr>
        <p:spPr>
          <a:xfrm>
            <a:off x="1396169" y="2912533"/>
            <a:ext cx="35144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5120602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en-US"/>
              <a:t>Click to edit Master title style</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E18DB4A-8810-4A10-AD5C-D5E2C667F5B3}" type="datetime1">
              <a:rPr lang="en-US" smtClean="0"/>
              <a:t>8/11/2020</a:t>
            </a:fld>
            <a:endParaRPr lang="en-US" dirty="0"/>
          </a:p>
        </p:txBody>
      </p:sp>
      <p:sp>
        <p:nvSpPr>
          <p:cNvPr id="6" name="Footer Placeholder 5"/>
          <p:cNvSpPr>
            <a:spLocks noGrp="1"/>
          </p:cNvSpPr>
          <p:nvPr>
            <p:ph type="ftr" sz="quarter" idx="11"/>
          </p:nvPr>
        </p:nvSpPr>
        <p:spPr/>
        <p:txBody>
          <a:bodyPr/>
          <a:lstStyle/>
          <a:p>
            <a:pPr algn="l"/>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72745707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0" y="0"/>
            <a:ext cx="12188825" cy="6856215"/>
            <a:chOff x="0" y="0"/>
            <a:chExt cx="12188825" cy="6856215"/>
          </a:xfrm>
        </p:grpSpPr>
        <p:pic>
          <p:nvPicPr>
            <p:cNvPr id="8" name="Picture 7" descr="HD-PanelContent-V.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r="5093"/>
            <a:stretch/>
          </p:blipFill>
          <p:spPr>
            <a:xfrm rot="5400000">
              <a:off x="5706471" y="76265"/>
              <a:ext cx="758952" cy="606425"/>
            </a:xfrm>
            <a:prstGeom prst="rect">
              <a:avLst/>
            </a:prstGeom>
          </p:spPr>
        </p:pic>
        <p:pic>
          <p:nvPicPr>
            <p:cNvPr id="11" name="Picture 10"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r="5093"/>
            <a:stretch/>
          </p:blipFill>
          <p:spPr>
            <a:xfrm rot="5400000">
              <a:off x="5706470" y="6173526"/>
              <a:ext cx="758952" cy="606425"/>
            </a:xfrm>
            <a:prstGeom prst="rect">
              <a:avLst/>
            </a:prstGeom>
          </p:spPr>
        </p:pic>
      </p:grpSp>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ED291B17-9318-49DB-B28B-6E5994AE9581}" type="datetime1">
              <a:rPr lang="en-US" smtClean="0"/>
              <a:t>8/11/2020</a:t>
            </a:fld>
            <a:endParaRPr lang="en-US" dirty="0"/>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dirty="0"/>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3A98EE3D-8CD1-4C3F-BD1C-C98C9596463C}" type="slidenum">
              <a:rPr lang="en-US" smtClean="0"/>
              <a:t>‹#›</a:t>
            </a:fld>
            <a:endParaRPr lang="en-US" dirty="0"/>
          </a:p>
        </p:txBody>
      </p:sp>
    </p:spTree>
    <p:extLst>
      <p:ext uri="{BB962C8B-B14F-4D97-AF65-F5344CB8AC3E}">
        <p14:creationId xmlns:p14="http://schemas.microsoft.com/office/powerpoint/2010/main" val="1257392094"/>
      </p:ext>
    </p:extLst>
  </p:cSld>
  <p:clrMap bg1="lt1" tx1="dk1" bg2="lt2" tx2="dk2" accent1="accent1" accent2="accent2" accent3="accent3" accent4="accent4" accent5="accent5" accent6="accent6" hlink="hlink" folHlink="folHlink"/>
  <p:sldLayoutIdLst>
    <p:sldLayoutId id="2147483776" r:id="rId1"/>
    <p:sldLayoutId id="2147483777" r:id="rId2"/>
    <p:sldLayoutId id="2147483778" r:id="rId3"/>
    <p:sldLayoutId id="2147483779" r:id="rId4"/>
    <p:sldLayoutId id="2147483780" r:id="rId5"/>
    <p:sldLayoutId id="2147483781" r:id="rId6"/>
    <p:sldLayoutId id="2147483782" r:id="rId7"/>
    <p:sldLayoutId id="2147483783" r:id="rId8"/>
    <p:sldLayoutId id="2147483784" r:id="rId9"/>
    <p:sldLayoutId id="2147483785" r:id="rId10"/>
    <p:sldLayoutId id="2147483786" r:id="rId11"/>
    <p:sldLayoutId id="2147483787" r:id="rId12"/>
    <p:sldLayoutId id="2147483788" r:id="rId13"/>
    <p:sldLayoutId id="2147483789" r:id="rId14"/>
    <p:sldLayoutId id="2147483790" r:id="rId15"/>
    <p:sldLayoutId id="2147483791" r:id="rId16"/>
    <p:sldLayoutId id="2147483792" r:id="rId17"/>
  </p:sldLayoutIdLst>
  <p:hf sldNum="0" hdr="0" ftr="0" dt="0"/>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7.png"/><Relationship Id="rId2" Type="http://schemas.openxmlformats.org/officeDocument/2006/relationships/image" Target="../media/image2.jpeg"/><Relationship Id="rId1" Type="http://schemas.openxmlformats.org/officeDocument/2006/relationships/slideLayout" Target="../slideLayouts/slideLayout7.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6.pn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2.xml"/><Relationship Id="rId5" Type="http://schemas.openxmlformats.org/officeDocument/2006/relationships/image" Target="../media/image8.jpg"/><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2.xml"/><Relationship Id="rId5" Type="http://schemas.openxmlformats.org/officeDocument/2006/relationships/image" Target="../media/image9.jpg"/><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2.xml"/><Relationship Id="rId5" Type="http://schemas.openxmlformats.org/officeDocument/2006/relationships/image" Target="../media/image10.jpg"/><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2.xml"/><Relationship Id="rId5" Type="http://schemas.openxmlformats.org/officeDocument/2006/relationships/image" Target="../media/image11.png"/><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2.xml"/><Relationship Id="rId5" Type="http://schemas.openxmlformats.org/officeDocument/2006/relationships/image" Target="../media/image12.jpeg"/><Relationship Id="rId4" Type="http://schemas.openxmlformats.org/officeDocument/2006/relationships/image" Target="../media/image4.png"/></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2.xml"/><Relationship Id="rId5" Type="http://schemas.openxmlformats.org/officeDocument/2006/relationships/image" Target="../media/image13.jpg"/><Relationship Id="rId4"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a:blip r:embed="rId2"/>
          <a:stretch/>
        </a:blipFill>
        <a:effectLst/>
      </p:bgPr>
    </p:bg>
    <p:spTree>
      <p:nvGrpSpPr>
        <p:cNvPr id="1" name=""/>
        <p:cNvGrpSpPr/>
        <p:nvPr/>
      </p:nvGrpSpPr>
      <p:grpSpPr>
        <a:xfrm>
          <a:off x="0" y="0"/>
          <a:ext cx="0" cy="0"/>
          <a:chOff x="0" y="0"/>
          <a:chExt cx="0" cy="0"/>
        </a:xfrm>
      </p:grpSpPr>
      <p:grpSp>
        <p:nvGrpSpPr>
          <p:cNvPr id="11" name="Group 10">
            <a:extLst>
              <a:ext uri="{FF2B5EF4-FFF2-40B4-BE49-F238E27FC236}">
                <a16:creationId xmlns:a16="http://schemas.microsoft.com/office/drawing/2014/main" id="{70F82E3E-E291-4077-9561-D03BD8817A6B}"/>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188825" cy="6872226"/>
            <a:chOff x="0" y="0"/>
            <a:chExt cx="12188825" cy="6872226"/>
          </a:xfrm>
        </p:grpSpPr>
        <p:pic>
          <p:nvPicPr>
            <p:cNvPr id="12" name="Picture 11">
              <a:extLst>
                <a:ext uri="{FF2B5EF4-FFF2-40B4-BE49-F238E27FC236}">
                  <a16:creationId xmlns:a16="http://schemas.microsoft.com/office/drawing/2014/main" id="{064A9319-91FB-4B4F-815A-A046C6378C9E}"/>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13" name="Rectangle 12">
              <a:extLst>
                <a:ext uri="{FF2B5EF4-FFF2-40B4-BE49-F238E27FC236}">
                  <a16:creationId xmlns:a16="http://schemas.microsoft.com/office/drawing/2014/main" id="{1365E65E-138F-4485-AA9E-188DF346CF4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4" name="Picture 13">
              <a:extLst>
                <a:ext uri="{FF2B5EF4-FFF2-40B4-BE49-F238E27FC236}">
                  <a16:creationId xmlns:a16="http://schemas.microsoft.com/office/drawing/2014/main" id="{82DE2924-A79E-4612-8899-041380003243}"/>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l="2" r="47673"/>
            <a:stretch/>
          </p:blipFill>
          <p:spPr>
            <a:xfrm rot="5400000">
              <a:off x="5245268" y="530352"/>
              <a:ext cx="1673352" cy="612648"/>
            </a:xfrm>
            <a:prstGeom prst="rect">
              <a:avLst/>
            </a:prstGeom>
          </p:spPr>
        </p:pic>
        <p:pic>
          <p:nvPicPr>
            <p:cNvPr id="15" name="Picture 14">
              <a:extLst>
                <a:ext uri="{FF2B5EF4-FFF2-40B4-BE49-F238E27FC236}">
                  <a16:creationId xmlns:a16="http://schemas.microsoft.com/office/drawing/2014/main" id="{594B8494-882E-4FE9-BFAD-26515587462C}"/>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r="48819"/>
            <a:stretch/>
          </p:blipFill>
          <p:spPr>
            <a:xfrm rot="5400000">
              <a:off x="5263556" y="5747514"/>
              <a:ext cx="1636776" cy="612648"/>
            </a:xfrm>
            <a:prstGeom prst="rect">
              <a:avLst/>
            </a:prstGeom>
          </p:spPr>
        </p:pic>
      </p:grpSp>
      <p:cxnSp>
        <p:nvCxnSpPr>
          <p:cNvPr id="17" name="Straight Connector 16">
            <a:extLst>
              <a:ext uri="{FF2B5EF4-FFF2-40B4-BE49-F238E27FC236}">
                <a16:creationId xmlns:a16="http://schemas.microsoft.com/office/drawing/2014/main" id="{9A5BFCFB-CCDF-43A8-888F-E16CF73D2F8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grpSp>
        <p:nvGrpSpPr>
          <p:cNvPr id="19" name="Group 18">
            <a:extLst>
              <a:ext uri="{FF2B5EF4-FFF2-40B4-BE49-F238E27FC236}">
                <a16:creationId xmlns:a16="http://schemas.microsoft.com/office/drawing/2014/main" id="{17E54A9A-C353-44DE-A4F2-CB4451345A22}"/>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192000" cy="6858000"/>
            <a:chOff x="0" y="0"/>
            <a:chExt cx="12192000" cy="6858000"/>
          </a:xfrm>
        </p:grpSpPr>
        <p:sp useBgFill="1">
          <p:nvSpPr>
            <p:cNvPr id="20" name="Rectangle 19">
              <a:extLst>
                <a:ext uri="{FF2B5EF4-FFF2-40B4-BE49-F238E27FC236}">
                  <a16:creationId xmlns:a16="http://schemas.microsoft.com/office/drawing/2014/main" id="{D4071868-6980-4C45-83AB-30058637D02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1" name="Group 20">
              <a:extLst>
                <a:ext uri="{FF2B5EF4-FFF2-40B4-BE49-F238E27FC236}">
                  <a16:creationId xmlns:a16="http://schemas.microsoft.com/office/drawing/2014/main" id="{E16D8F9F-59A6-4BC9-8DFE-ED60618FC6C2}"/>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a:off x="0" y="0"/>
              <a:ext cx="12188825" cy="6856215"/>
              <a:chOff x="0" y="0"/>
              <a:chExt cx="12188825" cy="6856215"/>
            </a:xfrm>
          </p:grpSpPr>
          <p:pic>
            <p:nvPicPr>
              <p:cNvPr id="22" name="Picture 21">
                <a:extLst>
                  <a:ext uri="{FF2B5EF4-FFF2-40B4-BE49-F238E27FC236}">
                    <a16:creationId xmlns:a16="http://schemas.microsoft.com/office/drawing/2014/main" id="{D9FE5CB9-13CA-4343-BC1A-DA1132B4D790}"/>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a:blip r:embed="rId5">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3" name="Rectangle 22">
                <a:extLst>
                  <a:ext uri="{FF2B5EF4-FFF2-40B4-BE49-F238E27FC236}">
                    <a16:creationId xmlns:a16="http://schemas.microsoft.com/office/drawing/2014/main" id="{B973DCF3-9BE0-4E66-8DFE-3FBE025F524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24" name="Picture 23">
                <a:extLst>
                  <a:ext uri="{FF2B5EF4-FFF2-40B4-BE49-F238E27FC236}">
                    <a16:creationId xmlns:a16="http://schemas.microsoft.com/office/drawing/2014/main" id="{D809BA1F-396A-41B1-A897-99476DBA8DB0}"/>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6">
                <a:extLst>
                  <a:ext uri="{28A0092B-C50C-407E-A947-70E740481C1C}">
                    <a14:useLocalDpi xmlns:a14="http://schemas.microsoft.com/office/drawing/2010/main" val="0"/>
                  </a:ext>
                </a:extLst>
              </a:blip>
              <a:srcRect r="5093"/>
              <a:stretch/>
            </p:blipFill>
            <p:spPr>
              <a:xfrm rot="5400000">
                <a:off x="5706471" y="76265"/>
                <a:ext cx="758952" cy="606425"/>
              </a:xfrm>
              <a:prstGeom prst="rect">
                <a:avLst/>
              </a:prstGeom>
            </p:spPr>
          </p:pic>
          <p:pic>
            <p:nvPicPr>
              <p:cNvPr id="25" name="Picture 24">
                <a:extLst>
                  <a:ext uri="{FF2B5EF4-FFF2-40B4-BE49-F238E27FC236}">
                    <a16:creationId xmlns:a16="http://schemas.microsoft.com/office/drawing/2014/main" id="{FFAB676C-8A11-4B22-BA24-ACB2FB42B010}"/>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6">
                <a:extLst>
                  <a:ext uri="{28A0092B-C50C-407E-A947-70E740481C1C}">
                    <a14:useLocalDpi xmlns:a14="http://schemas.microsoft.com/office/drawing/2010/main" val="0"/>
                  </a:ext>
                </a:extLst>
              </a:blip>
              <a:srcRect r="5093"/>
              <a:stretch/>
            </p:blipFill>
            <p:spPr>
              <a:xfrm rot="5400000">
                <a:off x="5706470" y="6173526"/>
                <a:ext cx="758952" cy="606425"/>
              </a:xfrm>
              <a:prstGeom prst="rect">
                <a:avLst/>
              </a:prstGeom>
            </p:spPr>
          </p:pic>
        </p:grpSp>
      </p:grpSp>
      <p:sp>
        <p:nvSpPr>
          <p:cNvPr id="6" name="TextBox 5">
            <a:extLst>
              <a:ext uri="{FF2B5EF4-FFF2-40B4-BE49-F238E27FC236}">
                <a16:creationId xmlns:a16="http://schemas.microsoft.com/office/drawing/2014/main" id="{C6570629-ABA2-43DA-A67B-14BFDEA0CB35}"/>
              </a:ext>
            </a:extLst>
          </p:cNvPr>
          <p:cNvSpPr txBox="1"/>
          <p:nvPr/>
        </p:nvSpPr>
        <p:spPr>
          <a:xfrm>
            <a:off x="6553770" y="1041401"/>
            <a:ext cx="4538526" cy="2345264"/>
          </a:xfrm>
          <a:prstGeom prst="rect">
            <a:avLst/>
          </a:prstGeom>
        </p:spPr>
        <p:txBody>
          <a:bodyPr vert="horz" lIns="91440" tIns="45720" rIns="91440" bIns="45720" rtlCol="0" anchor="b">
            <a:normAutofit/>
          </a:bodyPr>
          <a:lstStyle/>
          <a:p>
            <a:pPr algn="ctr">
              <a:spcBef>
                <a:spcPct val="0"/>
              </a:spcBef>
              <a:spcAft>
                <a:spcPts val="600"/>
              </a:spcAft>
            </a:pPr>
            <a:r>
              <a:rPr lang="en-US" sz="5400" dirty="0">
                <a:ln w="3175" cmpd="sng">
                  <a:noFill/>
                </a:ln>
                <a:solidFill>
                  <a:schemeClr val="tx1">
                    <a:lumMod val="85000"/>
                    <a:lumOff val="15000"/>
                  </a:schemeClr>
                </a:solidFill>
                <a:latin typeface="+mj-lt"/>
                <a:ea typeface="+mj-ea"/>
                <a:cs typeface="+mj-cs"/>
              </a:rPr>
              <a:t>4:35-41</a:t>
            </a:r>
          </a:p>
        </p:txBody>
      </p:sp>
      <p:sp>
        <p:nvSpPr>
          <p:cNvPr id="27" name="Rectangle 26">
            <a:extLst>
              <a:ext uri="{FF2B5EF4-FFF2-40B4-BE49-F238E27FC236}">
                <a16:creationId xmlns:a16="http://schemas.microsoft.com/office/drawing/2014/main" id="{12A3A34B-F13A-40B6-99A9-41598F4401E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92644" y="1092200"/>
            <a:ext cx="4976494" cy="4515104"/>
          </a:xfrm>
          <a:prstGeom prst="rect">
            <a:avLst/>
          </a:prstGeom>
          <a:solidFill>
            <a:schemeClr val="bg1"/>
          </a:solidFill>
          <a:ln w="57150" cmpd="thickThin">
            <a:solidFill>
              <a:schemeClr val="tx1">
                <a:lumMod val="50000"/>
                <a:lumOff val="50000"/>
              </a:schemeClr>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A person flying through the air over a body of water&#10;&#10;Description automatically generated">
            <a:extLst>
              <a:ext uri="{FF2B5EF4-FFF2-40B4-BE49-F238E27FC236}">
                <a16:creationId xmlns:a16="http://schemas.microsoft.com/office/drawing/2014/main" id="{BB864B58-6CDD-4807-91BD-1679706A0471}"/>
              </a:ext>
            </a:extLst>
          </p:cNvPr>
          <p:cNvPicPr>
            <a:picLocks noChangeAspect="1"/>
          </p:cNvPicPr>
          <p:nvPr/>
        </p:nvPicPr>
        <p:blipFill>
          <a:blip r:embed="rId7"/>
          <a:stretch>
            <a:fillRect/>
          </a:stretch>
        </p:blipFill>
        <p:spPr>
          <a:xfrm>
            <a:off x="1657755" y="1410208"/>
            <a:ext cx="3858780" cy="3858780"/>
          </a:xfrm>
          <a:prstGeom prst="rect">
            <a:avLst/>
          </a:prstGeom>
        </p:spPr>
      </p:pic>
      <p:cxnSp>
        <p:nvCxnSpPr>
          <p:cNvPr id="29" name="Straight Connector 28">
            <a:extLst>
              <a:ext uri="{FF2B5EF4-FFF2-40B4-BE49-F238E27FC236}">
                <a16:creationId xmlns:a16="http://schemas.microsoft.com/office/drawing/2014/main" id="{0ADC4750-67CB-4B67-B80F-E157788C031F}"/>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553770" y="3522131"/>
            <a:ext cx="4520638" cy="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982298318"/>
      </p:ext>
    </p:extLst>
  </p:cSld>
  <p:clrMapOvr>
    <a:masterClrMapping/>
  </p:clrMapOvr>
  <p:transition spd="slow">
    <p:push dir="u"/>
  </p:transition>
</p:sld>
</file>

<file path=ppt/slides/slide2.xml><?xml version="1.0" encoding="utf-8"?>
<p:sld xmlns:a="http://schemas.openxmlformats.org/drawingml/2006/main" xmlns:r="http://schemas.openxmlformats.org/officeDocument/2006/relationships" xmlns:p="http://schemas.openxmlformats.org/presentationml/2006/main">
  <p:cSld>
    <p:bg>
      <p:bgPr>
        <a:blipFill>
          <a:blip r:embed="rId2"/>
          <a:stretch/>
        </a:blipFill>
        <a:effectLst/>
      </p:bgPr>
    </p:bg>
    <p:spTree>
      <p:nvGrpSpPr>
        <p:cNvPr id="1" name=""/>
        <p:cNvGrpSpPr/>
        <p:nvPr/>
      </p:nvGrpSpPr>
      <p:grpSpPr>
        <a:xfrm>
          <a:off x="0" y="0"/>
          <a:ext cx="0" cy="0"/>
          <a:chOff x="0" y="0"/>
          <a:chExt cx="0" cy="0"/>
        </a:xfrm>
      </p:grpSpPr>
      <p:grpSp>
        <p:nvGrpSpPr>
          <p:cNvPr id="51" name="Group 39">
            <a:extLst>
              <a:ext uri="{FF2B5EF4-FFF2-40B4-BE49-F238E27FC236}">
                <a16:creationId xmlns:a16="http://schemas.microsoft.com/office/drawing/2014/main" id="{71315106-A7B3-4730-9E6C-5A878C46681B}"/>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192000" cy="6858000"/>
            <a:chOff x="0" y="0"/>
            <a:chExt cx="12192000" cy="6858000"/>
          </a:xfrm>
        </p:grpSpPr>
        <p:sp useBgFill="1">
          <p:nvSpPr>
            <p:cNvPr id="52" name="Rectangle 40">
              <a:extLst>
                <a:ext uri="{FF2B5EF4-FFF2-40B4-BE49-F238E27FC236}">
                  <a16:creationId xmlns:a16="http://schemas.microsoft.com/office/drawing/2014/main" id="{BD4BC59E-CB55-4DBD-9167-83683CF5CB2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2" name="Group 41">
              <a:extLst>
                <a:ext uri="{FF2B5EF4-FFF2-40B4-BE49-F238E27FC236}">
                  <a16:creationId xmlns:a16="http://schemas.microsoft.com/office/drawing/2014/main" id="{112B0D5C-D671-4BE5-A795-F9E3F4917F78}"/>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a:off x="0" y="0"/>
              <a:ext cx="12188825" cy="6856215"/>
              <a:chOff x="0" y="0"/>
              <a:chExt cx="12188825" cy="6856215"/>
            </a:xfrm>
          </p:grpSpPr>
          <p:pic>
            <p:nvPicPr>
              <p:cNvPr id="43" name="Picture 42">
                <a:extLst>
                  <a:ext uri="{FF2B5EF4-FFF2-40B4-BE49-F238E27FC236}">
                    <a16:creationId xmlns:a16="http://schemas.microsoft.com/office/drawing/2014/main" id="{9C3C9968-3015-4513-8699-20563F8826FE}"/>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44" name="Rectangle 43">
                <a:extLst>
                  <a:ext uri="{FF2B5EF4-FFF2-40B4-BE49-F238E27FC236}">
                    <a16:creationId xmlns:a16="http://schemas.microsoft.com/office/drawing/2014/main" id="{FF20E447-AC9A-4615-B8F6-3D2192D8331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45" name="Picture 44">
                <a:extLst>
                  <a:ext uri="{FF2B5EF4-FFF2-40B4-BE49-F238E27FC236}">
                    <a16:creationId xmlns:a16="http://schemas.microsoft.com/office/drawing/2014/main" id="{CF0CB558-FAA8-4F42-8DE5-6E14A66A1145}"/>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r="5093"/>
              <a:stretch/>
            </p:blipFill>
            <p:spPr>
              <a:xfrm rot="5400000">
                <a:off x="5706471" y="76265"/>
                <a:ext cx="758952" cy="606425"/>
              </a:xfrm>
              <a:prstGeom prst="rect">
                <a:avLst/>
              </a:prstGeom>
            </p:spPr>
          </p:pic>
          <p:pic>
            <p:nvPicPr>
              <p:cNvPr id="46" name="Picture 45">
                <a:extLst>
                  <a:ext uri="{FF2B5EF4-FFF2-40B4-BE49-F238E27FC236}">
                    <a16:creationId xmlns:a16="http://schemas.microsoft.com/office/drawing/2014/main" id="{826614F0-52FE-48FC-AA4F-AE0E9CDCE39A}"/>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r="5093"/>
              <a:stretch/>
            </p:blipFill>
            <p:spPr>
              <a:xfrm rot="5400000">
                <a:off x="5706470" y="6173526"/>
                <a:ext cx="758952" cy="606425"/>
              </a:xfrm>
              <a:prstGeom prst="rect">
                <a:avLst/>
              </a:prstGeom>
            </p:spPr>
          </p:pic>
        </p:grpSp>
      </p:grpSp>
      <p:sp>
        <p:nvSpPr>
          <p:cNvPr id="2" name="Title 1">
            <a:extLst>
              <a:ext uri="{FF2B5EF4-FFF2-40B4-BE49-F238E27FC236}">
                <a16:creationId xmlns:a16="http://schemas.microsoft.com/office/drawing/2014/main" id="{2B79FCCF-2EC1-4E6B-AEDA-94ECF7751B7E}"/>
              </a:ext>
            </a:extLst>
          </p:cNvPr>
          <p:cNvSpPr>
            <a:spLocks noGrp="1"/>
          </p:cNvSpPr>
          <p:nvPr>
            <p:ph type="title"/>
          </p:nvPr>
        </p:nvSpPr>
        <p:spPr>
          <a:xfrm>
            <a:off x="7535825" y="758954"/>
            <a:ext cx="3360772" cy="1527045"/>
          </a:xfrm>
        </p:spPr>
        <p:txBody>
          <a:bodyPr>
            <a:noAutofit/>
          </a:bodyPr>
          <a:lstStyle/>
          <a:p>
            <a:pPr algn="l">
              <a:lnSpc>
                <a:spcPct val="90000"/>
              </a:lnSpc>
            </a:pPr>
            <a:r>
              <a:rPr lang="en-US" sz="1600" dirty="0"/>
              <a:t>Mark 4:35-36 “</a:t>
            </a:r>
            <a:r>
              <a:rPr lang="en-US" sz="1600" baseline="30000" dirty="0"/>
              <a:t>35 </a:t>
            </a:r>
            <a:r>
              <a:rPr lang="en-US" sz="1600" dirty="0"/>
              <a:t>On the same day, when evening had come, He said to them, “Let us cross over to the other side.” </a:t>
            </a:r>
            <a:r>
              <a:rPr lang="en-US" sz="1600" baseline="30000" dirty="0"/>
              <a:t>36 </a:t>
            </a:r>
            <a:r>
              <a:rPr lang="en-US" sz="1600" dirty="0"/>
              <a:t>Now when they had left the multitude, they took Him along in the boat as He was. And other little boats were also with Him.”</a:t>
            </a:r>
          </a:p>
        </p:txBody>
      </p:sp>
      <p:sp>
        <p:nvSpPr>
          <p:cNvPr id="53" name="Rectangle 47">
            <a:extLst>
              <a:ext uri="{FF2B5EF4-FFF2-40B4-BE49-F238E27FC236}">
                <a16:creationId xmlns:a16="http://schemas.microsoft.com/office/drawing/2014/main" id="{E336C991-AA99-423E-8FE1-5BA9C97F2C7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92643" y="1092200"/>
            <a:ext cx="5942687" cy="4515104"/>
          </a:xfrm>
          <a:prstGeom prst="rect">
            <a:avLst/>
          </a:prstGeom>
          <a:solidFill>
            <a:schemeClr val="bg1"/>
          </a:solidFill>
          <a:ln w="57150" cmpd="thickThin">
            <a:solidFill>
              <a:schemeClr val="tx1">
                <a:lumMod val="50000"/>
                <a:lumOff val="50000"/>
              </a:schemeClr>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descr="A picture containing food&#10;&#10;Description automatically generated">
            <a:extLst>
              <a:ext uri="{FF2B5EF4-FFF2-40B4-BE49-F238E27FC236}">
                <a16:creationId xmlns:a16="http://schemas.microsoft.com/office/drawing/2014/main" id="{B5182934-A9A6-4D0A-85C2-6CEC0123C425}"/>
              </a:ext>
            </a:extLst>
          </p:cNvPr>
          <p:cNvPicPr>
            <a:picLocks noChangeAspect="1"/>
          </p:cNvPicPr>
          <p:nvPr/>
        </p:nvPicPr>
        <p:blipFill rotWithShape="1">
          <a:blip r:embed="rId5"/>
          <a:srcRect b="2534"/>
          <a:stretch/>
        </p:blipFill>
        <p:spPr>
          <a:xfrm>
            <a:off x="1412683" y="1410208"/>
            <a:ext cx="5278777" cy="3858780"/>
          </a:xfrm>
          <a:prstGeom prst="rect">
            <a:avLst/>
          </a:prstGeom>
        </p:spPr>
      </p:pic>
      <p:cxnSp>
        <p:nvCxnSpPr>
          <p:cNvPr id="50" name="Straight Connector 49">
            <a:extLst>
              <a:ext uri="{FF2B5EF4-FFF2-40B4-BE49-F238E27FC236}">
                <a16:creationId xmlns:a16="http://schemas.microsoft.com/office/drawing/2014/main" id="{D2B860ED-0E27-4D8E-B5F4-C8C3F33C723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520089" y="2400639"/>
            <a:ext cx="3376508" cy="0"/>
          </a:xfrm>
          <a:prstGeom prst="line">
            <a:avLst/>
          </a:prstGeom>
        </p:spPr>
        <p:style>
          <a:lnRef idx="2">
            <a:schemeClr val="accent1"/>
          </a:lnRef>
          <a:fillRef idx="0">
            <a:schemeClr val="accent1"/>
          </a:fillRef>
          <a:effectRef idx="1">
            <a:schemeClr val="accent1"/>
          </a:effectRef>
          <a:fontRef idx="minor">
            <a:schemeClr val="tx1"/>
          </a:fontRef>
        </p:style>
      </p:cxnSp>
      <p:sp>
        <p:nvSpPr>
          <p:cNvPr id="3" name="Content Placeholder 2">
            <a:extLst>
              <a:ext uri="{FF2B5EF4-FFF2-40B4-BE49-F238E27FC236}">
                <a16:creationId xmlns:a16="http://schemas.microsoft.com/office/drawing/2014/main" id="{07B2594E-B0FA-4C81-933E-C140AB85C529}"/>
              </a:ext>
            </a:extLst>
          </p:cNvPr>
          <p:cNvSpPr>
            <a:spLocks noGrp="1"/>
          </p:cNvSpPr>
          <p:nvPr>
            <p:ph idx="1"/>
          </p:nvPr>
        </p:nvSpPr>
        <p:spPr>
          <a:xfrm>
            <a:off x="7535824" y="2556932"/>
            <a:ext cx="3360771" cy="3318936"/>
          </a:xfrm>
        </p:spPr>
        <p:txBody>
          <a:bodyPr>
            <a:noAutofit/>
          </a:bodyPr>
          <a:lstStyle/>
          <a:p>
            <a:pPr>
              <a:lnSpc>
                <a:spcPct val="90000"/>
              </a:lnSpc>
            </a:pPr>
            <a:r>
              <a:rPr lang="en-US" sz="2100" dirty="0"/>
              <a:t>On the same day…” probably refers to the same day that he had just spoken the parables to them</a:t>
            </a:r>
          </a:p>
          <a:p>
            <a:pPr>
              <a:lnSpc>
                <a:spcPct val="90000"/>
              </a:lnSpc>
            </a:pPr>
            <a:endParaRPr lang="en-US" sz="2100" dirty="0"/>
          </a:p>
          <a:p>
            <a:pPr>
              <a:lnSpc>
                <a:spcPct val="90000"/>
              </a:lnSpc>
            </a:pPr>
            <a:r>
              <a:rPr lang="en-US" sz="2100" dirty="0"/>
              <a:t>Jesus was tired and wanted to go to the other side of the sea to get away from the large crowds of people</a:t>
            </a:r>
          </a:p>
        </p:txBody>
      </p:sp>
    </p:spTree>
    <p:extLst>
      <p:ext uri="{BB962C8B-B14F-4D97-AF65-F5344CB8AC3E}">
        <p14:creationId xmlns:p14="http://schemas.microsoft.com/office/powerpoint/2010/main" val="3772013571"/>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wipe(left)">
                                      <p:cBhvr>
                                        <p:cTn id="12"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a:blip r:embed="rId2"/>
          <a:stretch/>
        </a:blipFill>
        <a:effectLst/>
      </p:bgPr>
    </p:bg>
    <p:spTree>
      <p:nvGrpSpPr>
        <p:cNvPr id="1" name=""/>
        <p:cNvGrpSpPr/>
        <p:nvPr/>
      </p:nvGrpSpPr>
      <p:grpSpPr>
        <a:xfrm>
          <a:off x="0" y="0"/>
          <a:ext cx="0" cy="0"/>
          <a:chOff x="0" y="0"/>
          <a:chExt cx="0" cy="0"/>
        </a:xfrm>
      </p:grpSpPr>
      <p:grpSp>
        <p:nvGrpSpPr>
          <p:cNvPr id="16" name="Group 15">
            <a:extLst>
              <a:ext uri="{FF2B5EF4-FFF2-40B4-BE49-F238E27FC236}">
                <a16:creationId xmlns:a16="http://schemas.microsoft.com/office/drawing/2014/main" id="{4CD981C6-3EC5-4C3F-97F0-FE195DDA341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192000" cy="6858000"/>
            <a:chOff x="0" y="0"/>
            <a:chExt cx="12192000" cy="6858000"/>
          </a:xfrm>
        </p:grpSpPr>
        <p:sp useBgFill="1">
          <p:nvSpPr>
            <p:cNvPr id="17" name="Rectangle 16">
              <a:extLst>
                <a:ext uri="{FF2B5EF4-FFF2-40B4-BE49-F238E27FC236}">
                  <a16:creationId xmlns:a16="http://schemas.microsoft.com/office/drawing/2014/main" id="{093D8CF8-345C-4770-ACE7-5B99224924B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a:extLst>
                <a:ext uri="{FF2B5EF4-FFF2-40B4-BE49-F238E27FC236}">
                  <a16:creationId xmlns:a16="http://schemas.microsoft.com/office/drawing/2014/main" id="{71AADDD6-E336-430F-A143-E1449FFBDEAA}"/>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a:off x="0" y="0"/>
              <a:ext cx="12188825" cy="6856215"/>
              <a:chOff x="0" y="0"/>
              <a:chExt cx="12188825" cy="6856215"/>
            </a:xfrm>
          </p:grpSpPr>
          <p:pic>
            <p:nvPicPr>
              <p:cNvPr id="19" name="Picture 18">
                <a:extLst>
                  <a:ext uri="{FF2B5EF4-FFF2-40B4-BE49-F238E27FC236}">
                    <a16:creationId xmlns:a16="http://schemas.microsoft.com/office/drawing/2014/main" id="{D3D05261-D481-47F2-AC96-E7DCF933D216}"/>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0" name="Rectangle 19">
                <a:extLst>
                  <a:ext uri="{FF2B5EF4-FFF2-40B4-BE49-F238E27FC236}">
                    <a16:creationId xmlns:a16="http://schemas.microsoft.com/office/drawing/2014/main" id="{A64A2D2E-27E9-4C54-AD41-D18C3AE9050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21" name="Picture 20">
                <a:extLst>
                  <a:ext uri="{FF2B5EF4-FFF2-40B4-BE49-F238E27FC236}">
                    <a16:creationId xmlns:a16="http://schemas.microsoft.com/office/drawing/2014/main" id="{73335F48-A05B-443B-AB98-E17241148CE3}"/>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r="5093"/>
              <a:stretch/>
            </p:blipFill>
            <p:spPr>
              <a:xfrm rot="5400000">
                <a:off x="5706471" y="76265"/>
                <a:ext cx="758952" cy="606425"/>
              </a:xfrm>
              <a:prstGeom prst="rect">
                <a:avLst/>
              </a:prstGeom>
            </p:spPr>
          </p:pic>
          <p:pic>
            <p:nvPicPr>
              <p:cNvPr id="22" name="Picture 21">
                <a:extLst>
                  <a:ext uri="{FF2B5EF4-FFF2-40B4-BE49-F238E27FC236}">
                    <a16:creationId xmlns:a16="http://schemas.microsoft.com/office/drawing/2014/main" id="{4B1A363B-5FCE-4BA3-86EA-4A95DF5B3F1D}"/>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r="5093"/>
              <a:stretch/>
            </p:blipFill>
            <p:spPr>
              <a:xfrm rot="5400000">
                <a:off x="5706470" y="6173526"/>
                <a:ext cx="758952" cy="606425"/>
              </a:xfrm>
              <a:prstGeom prst="rect">
                <a:avLst/>
              </a:prstGeom>
            </p:spPr>
          </p:pic>
        </p:grpSp>
      </p:grpSp>
      <p:sp>
        <p:nvSpPr>
          <p:cNvPr id="2" name="Title 1">
            <a:extLst>
              <a:ext uri="{FF2B5EF4-FFF2-40B4-BE49-F238E27FC236}">
                <a16:creationId xmlns:a16="http://schemas.microsoft.com/office/drawing/2014/main" id="{297AE842-1228-48CE-B131-524D72C80592}"/>
              </a:ext>
            </a:extLst>
          </p:cNvPr>
          <p:cNvSpPr>
            <a:spLocks noGrp="1"/>
          </p:cNvSpPr>
          <p:nvPr>
            <p:ph type="title"/>
          </p:nvPr>
        </p:nvSpPr>
        <p:spPr>
          <a:xfrm>
            <a:off x="6094412" y="982132"/>
            <a:ext cx="4802185" cy="1303867"/>
          </a:xfrm>
        </p:spPr>
        <p:txBody>
          <a:bodyPr>
            <a:normAutofit/>
          </a:bodyPr>
          <a:lstStyle/>
          <a:p>
            <a:r>
              <a:rPr lang="en-US" dirty="0"/>
              <a:t>The Great Storm</a:t>
            </a:r>
          </a:p>
        </p:txBody>
      </p:sp>
      <p:sp>
        <p:nvSpPr>
          <p:cNvPr id="24" name="Rectangle 23">
            <a:extLst>
              <a:ext uri="{FF2B5EF4-FFF2-40B4-BE49-F238E27FC236}">
                <a16:creationId xmlns:a16="http://schemas.microsoft.com/office/drawing/2014/main" id="{56202298-0030-4CC3-9BE1-94DE4227FA5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92643" y="1092200"/>
            <a:ext cx="4517009" cy="4515104"/>
          </a:xfrm>
          <a:prstGeom prst="rect">
            <a:avLst/>
          </a:prstGeom>
          <a:solidFill>
            <a:schemeClr val="bg1"/>
          </a:solidFill>
          <a:ln w="57150" cmpd="thickThin">
            <a:solidFill>
              <a:schemeClr val="tx1">
                <a:lumMod val="50000"/>
                <a:lumOff val="50000"/>
              </a:schemeClr>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Content Placeholder 8" descr="A boat in the water&#10;&#10;Description automatically generated">
            <a:extLst>
              <a:ext uri="{FF2B5EF4-FFF2-40B4-BE49-F238E27FC236}">
                <a16:creationId xmlns:a16="http://schemas.microsoft.com/office/drawing/2014/main" id="{3A4EB683-D2A5-4A8A-AD19-16A0A73FFB8A}"/>
              </a:ext>
            </a:extLst>
          </p:cNvPr>
          <p:cNvPicPr>
            <a:picLocks noChangeAspect="1"/>
          </p:cNvPicPr>
          <p:nvPr/>
        </p:nvPicPr>
        <p:blipFill>
          <a:blip r:embed="rId5"/>
          <a:stretch>
            <a:fillRect/>
          </a:stretch>
        </p:blipFill>
        <p:spPr>
          <a:xfrm>
            <a:off x="1421693" y="1410208"/>
            <a:ext cx="3858780" cy="3858780"/>
          </a:xfrm>
          <a:prstGeom prst="rect">
            <a:avLst/>
          </a:prstGeom>
        </p:spPr>
      </p:pic>
      <p:cxnSp>
        <p:nvCxnSpPr>
          <p:cNvPr id="26" name="Straight Connector 25">
            <a:extLst>
              <a:ext uri="{FF2B5EF4-FFF2-40B4-BE49-F238E27FC236}">
                <a16:creationId xmlns:a16="http://schemas.microsoft.com/office/drawing/2014/main" id="{23E9AB96-F9B3-463D-BA23-961C1B0E6F8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094412" y="2400639"/>
            <a:ext cx="4802185" cy="0"/>
          </a:xfrm>
          <a:prstGeom prst="line">
            <a:avLst/>
          </a:prstGeom>
        </p:spPr>
        <p:style>
          <a:lnRef idx="2">
            <a:schemeClr val="accent1"/>
          </a:lnRef>
          <a:fillRef idx="0">
            <a:schemeClr val="accent1"/>
          </a:fillRef>
          <a:effectRef idx="1">
            <a:schemeClr val="accent1"/>
          </a:effectRef>
          <a:fontRef idx="minor">
            <a:schemeClr val="tx1"/>
          </a:fontRef>
        </p:style>
      </p:cxnSp>
      <p:sp>
        <p:nvSpPr>
          <p:cNvPr id="13" name="Content Placeholder 12">
            <a:extLst>
              <a:ext uri="{FF2B5EF4-FFF2-40B4-BE49-F238E27FC236}">
                <a16:creationId xmlns:a16="http://schemas.microsoft.com/office/drawing/2014/main" id="{46D16E49-44DD-4C2E-9DD4-0AF2FCBD089F}"/>
              </a:ext>
            </a:extLst>
          </p:cNvPr>
          <p:cNvSpPr>
            <a:spLocks noGrp="1"/>
          </p:cNvSpPr>
          <p:nvPr>
            <p:ph idx="1"/>
          </p:nvPr>
        </p:nvSpPr>
        <p:spPr>
          <a:xfrm>
            <a:off x="6094412" y="2556932"/>
            <a:ext cx="4802184" cy="3318936"/>
          </a:xfrm>
        </p:spPr>
        <p:txBody>
          <a:bodyPr>
            <a:normAutofit fontScale="92500" lnSpcReduction="10000"/>
          </a:bodyPr>
          <a:lstStyle/>
          <a:p>
            <a:r>
              <a:rPr lang="en-US" dirty="0"/>
              <a:t>Came on suddenly… while storms like this are common, they are not common at night</a:t>
            </a:r>
          </a:p>
          <a:p>
            <a:endParaRPr lang="en-US" dirty="0"/>
          </a:p>
          <a:p>
            <a:r>
              <a:rPr lang="en-US" dirty="0"/>
              <a:t>The waves were beginning to fill the boat</a:t>
            </a:r>
          </a:p>
          <a:p>
            <a:endParaRPr lang="en-US" dirty="0"/>
          </a:p>
          <a:p>
            <a:r>
              <a:rPr lang="en-US" dirty="0"/>
              <a:t>This truly was a dangerous situation</a:t>
            </a:r>
          </a:p>
        </p:txBody>
      </p:sp>
    </p:spTree>
    <p:extLst>
      <p:ext uri="{BB962C8B-B14F-4D97-AF65-F5344CB8AC3E}">
        <p14:creationId xmlns:p14="http://schemas.microsoft.com/office/powerpoint/2010/main" val="1031235818"/>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3">
                                            <p:txEl>
                                              <p:pRg st="0" end="0"/>
                                            </p:txEl>
                                          </p:spTgt>
                                        </p:tgtEl>
                                        <p:attrNameLst>
                                          <p:attrName>style.visibility</p:attrName>
                                        </p:attrNameLst>
                                      </p:cBhvr>
                                      <p:to>
                                        <p:strVal val="visible"/>
                                      </p:to>
                                    </p:set>
                                    <p:animEffect transition="in" filter="wipe(left)">
                                      <p:cBhvr>
                                        <p:cTn id="7" dur="500"/>
                                        <p:tgtEl>
                                          <p:spTgt spid="1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3">
                                            <p:txEl>
                                              <p:pRg st="2" end="2"/>
                                            </p:txEl>
                                          </p:spTgt>
                                        </p:tgtEl>
                                        <p:attrNameLst>
                                          <p:attrName>style.visibility</p:attrName>
                                        </p:attrNameLst>
                                      </p:cBhvr>
                                      <p:to>
                                        <p:strVal val="visible"/>
                                      </p:to>
                                    </p:set>
                                    <p:animEffect transition="in" filter="wipe(left)">
                                      <p:cBhvr>
                                        <p:cTn id="12" dur="500"/>
                                        <p:tgtEl>
                                          <p:spTgt spid="1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3">
                                            <p:txEl>
                                              <p:pRg st="4" end="4"/>
                                            </p:txEl>
                                          </p:spTgt>
                                        </p:tgtEl>
                                        <p:attrNameLst>
                                          <p:attrName>style.visibility</p:attrName>
                                        </p:attrNameLst>
                                      </p:cBhvr>
                                      <p:to>
                                        <p:strVal val="visible"/>
                                      </p:to>
                                    </p:set>
                                    <p:animEffect transition="in" filter="wipe(left)">
                                      <p:cBhvr>
                                        <p:cTn id="17" dur="500"/>
                                        <p:tgtEl>
                                          <p:spTgt spid="1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a:blip r:embed="rId2"/>
          <a:stretch/>
        </a:blipFill>
        <a:effectLst/>
      </p:bgPr>
    </p:bg>
    <p:spTree>
      <p:nvGrpSpPr>
        <p:cNvPr id="1" name=""/>
        <p:cNvGrpSpPr/>
        <p:nvPr/>
      </p:nvGrpSpPr>
      <p:grpSpPr>
        <a:xfrm>
          <a:off x="0" y="0"/>
          <a:ext cx="0" cy="0"/>
          <a:chOff x="0" y="0"/>
          <a:chExt cx="0" cy="0"/>
        </a:xfrm>
      </p:grpSpPr>
      <p:grpSp>
        <p:nvGrpSpPr>
          <p:cNvPr id="43" name="Group 30">
            <a:extLst>
              <a:ext uri="{FF2B5EF4-FFF2-40B4-BE49-F238E27FC236}">
                <a16:creationId xmlns:a16="http://schemas.microsoft.com/office/drawing/2014/main" id="{1488DB6F-238F-4BEF-B28F-87D9F674A34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192000" cy="6858000"/>
            <a:chOff x="0" y="0"/>
            <a:chExt cx="12192000" cy="6858000"/>
          </a:xfrm>
        </p:grpSpPr>
        <p:sp useBgFill="1">
          <p:nvSpPr>
            <p:cNvPr id="44" name="Rectangle 31">
              <a:extLst>
                <a:ext uri="{FF2B5EF4-FFF2-40B4-BE49-F238E27FC236}">
                  <a16:creationId xmlns:a16="http://schemas.microsoft.com/office/drawing/2014/main" id="{DD071421-D153-4C0F-A43D-77AF883B345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3" name="Group 32">
              <a:extLst>
                <a:ext uri="{FF2B5EF4-FFF2-40B4-BE49-F238E27FC236}">
                  <a16:creationId xmlns:a16="http://schemas.microsoft.com/office/drawing/2014/main" id="{E871F7D8-217E-4113-83FA-FFAC54BE7F02}"/>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a:off x="0" y="0"/>
              <a:ext cx="12188825" cy="6856215"/>
              <a:chOff x="0" y="0"/>
              <a:chExt cx="12188825" cy="6856215"/>
            </a:xfrm>
          </p:grpSpPr>
          <p:pic>
            <p:nvPicPr>
              <p:cNvPr id="34" name="Picture 33">
                <a:extLst>
                  <a:ext uri="{FF2B5EF4-FFF2-40B4-BE49-F238E27FC236}">
                    <a16:creationId xmlns:a16="http://schemas.microsoft.com/office/drawing/2014/main" id="{AE6B31E5-D515-487D-98AE-A3251F2F1670}"/>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35" name="Rectangle 34">
                <a:extLst>
                  <a:ext uri="{FF2B5EF4-FFF2-40B4-BE49-F238E27FC236}">
                    <a16:creationId xmlns:a16="http://schemas.microsoft.com/office/drawing/2014/main" id="{8DFB339C-7306-4C4B-A75F-5BEE240BA26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36" name="Picture 35">
                <a:extLst>
                  <a:ext uri="{FF2B5EF4-FFF2-40B4-BE49-F238E27FC236}">
                    <a16:creationId xmlns:a16="http://schemas.microsoft.com/office/drawing/2014/main" id="{A1202C9E-12FB-4368-AD4E-40992C251446}"/>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r="5093"/>
              <a:stretch/>
            </p:blipFill>
            <p:spPr>
              <a:xfrm rot="5400000">
                <a:off x="5706471" y="76265"/>
                <a:ext cx="758952" cy="606425"/>
              </a:xfrm>
              <a:prstGeom prst="rect">
                <a:avLst/>
              </a:prstGeom>
            </p:spPr>
          </p:pic>
          <p:pic>
            <p:nvPicPr>
              <p:cNvPr id="37" name="Picture 36">
                <a:extLst>
                  <a:ext uri="{FF2B5EF4-FFF2-40B4-BE49-F238E27FC236}">
                    <a16:creationId xmlns:a16="http://schemas.microsoft.com/office/drawing/2014/main" id="{F3E08DAB-0254-426B-80D4-79EF92845E87}"/>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r="5093"/>
              <a:stretch/>
            </p:blipFill>
            <p:spPr>
              <a:xfrm rot="5400000">
                <a:off x="5706470" y="6173526"/>
                <a:ext cx="758952" cy="606425"/>
              </a:xfrm>
              <a:prstGeom prst="rect">
                <a:avLst/>
              </a:prstGeom>
            </p:spPr>
          </p:pic>
        </p:grpSp>
      </p:grpSp>
      <p:sp>
        <p:nvSpPr>
          <p:cNvPr id="2" name="Title 1">
            <a:extLst>
              <a:ext uri="{FF2B5EF4-FFF2-40B4-BE49-F238E27FC236}">
                <a16:creationId xmlns:a16="http://schemas.microsoft.com/office/drawing/2014/main" id="{297AE842-1228-48CE-B131-524D72C80592}"/>
              </a:ext>
            </a:extLst>
          </p:cNvPr>
          <p:cNvSpPr>
            <a:spLocks noGrp="1"/>
          </p:cNvSpPr>
          <p:nvPr>
            <p:ph type="title"/>
          </p:nvPr>
        </p:nvSpPr>
        <p:spPr>
          <a:xfrm>
            <a:off x="6094412" y="758954"/>
            <a:ext cx="4802185" cy="1527045"/>
          </a:xfrm>
        </p:spPr>
        <p:txBody>
          <a:bodyPr>
            <a:noAutofit/>
          </a:bodyPr>
          <a:lstStyle/>
          <a:p>
            <a:pPr algn="l"/>
            <a:r>
              <a:rPr lang="en-US" sz="2400" dirty="0"/>
              <a:t>Mk 4:38 “</a:t>
            </a:r>
            <a:r>
              <a:rPr lang="en-US" sz="2400" baseline="30000" dirty="0"/>
              <a:t>38 </a:t>
            </a:r>
            <a:r>
              <a:rPr lang="en-US" sz="2400" dirty="0"/>
              <a:t>But He was in the stern, asleep on a pillow. And they awoke Him and said to Him, “Teacher, do You not care that we are perishing?”</a:t>
            </a:r>
          </a:p>
        </p:txBody>
      </p:sp>
      <p:sp>
        <p:nvSpPr>
          <p:cNvPr id="45" name="Rectangle 38">
            <a:extLst>
              <a:ext uri="{FF2B5EF4-FFF2-40B4-BE49-F238E27FC236}">
                <a16:creationId xmlns:a16="http://schemas.microsoft.com/office/drawing/2014/main" id="{9B796F99-70AC-4221-AB20-DFE9599613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92643" y="1092200"/>
            <a:ext cx="4517009" cy="4515104"/>
          </a:xfrm>
          <a:prstGeom prst="rect">
            <a:avLst/>
          </a:prstGeom>
          <a:solidFill>
            <a:schemeClr val="bg1"/>
          </a:solidFill>
          <a:ln w="57150" cmpd="thickThin">
            <a:solidFill>
              <a:schemeClr val="tx1">
                <a:lumMod val="50000"/>
                <a:lumOff val="50000"/>
              </a:schemeClr>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A close up of a sign&#10;&#10;Description automatically generated">
            <a:extLst>
              <a:ext uri="{FF2B5EF4-FFF2-40B4-BE49-F238E27FC236}">
                <a16:creationId xmlns:a16="http://schemas.microsoft.com/office/drawing/2014/main" id="{41091210-2E8E-4B2E-A50D-859907697344}"/>
              </a:ext>
            </a:extLst>
          </p:cNvPr>
          <p:cNvPicPr>
            <a:picLocks noChangeAspect="1"/>
          </p:cNvPicPr>
          <p:nvPr/>
        </p:nvPicPr>
        <p:blipFill rotWithShape="1">
          <a:blip r:embed="rId5"/>
          <a:srcRect b="465"/>
          <a:stretch/>
        </p:blipFill>
        <p:spPr>
          <a:xfrm>
            <a:off x="1412683" y="1410208"/>
            <a:ext cx="3876801" cy="3858780"/>
          </a:xfrm>
          <a:prstGeom prst="rect">
            <a:avLst/>
          </a:prstGeom>
        </p:spPr>
      </p:pic>
      <p:cxnSp>
        <p:nvCxnSpPr>
          <p:cNvPr id="46" name="Straight Connector 40">
            <a:extLst>
              <a:ext uri="{FF2B5EF4-FFF2-40B4-BE49-F238E27FC236}">
                <a16:creationId xmlns:a16="http://schemas.microsoft.com/office/drawing/2014/main" id="{3017F138-68A9-4F3F-B240-D26602C26CB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094412" y="2400639"/>
            <a:ext cx="4802185" cy="0"/>
          </a:xfrm>
          <a:prstGeom prst="line">
            <a:avLst/>
          </a:prstGeom>
        </p:spPr>
        <p:style>
          <a:lnRef idx="2">
            <a:schemeClr val="accent1"/>
          </a:lnRef>
          <a:fillRef idx="0">
            <a:schemeClr val="accent1"/>
          </a:fillRef>
          <a:effectRef idx="1">
            <a:schemeClr val="accent1"/>
          </a:effectRef>
          <a:fontRef idx="minor">
            <a:schemeClr val="tx1"/>
          </a:fontRef>
        </p:style>
      </p:cxnSp>
      <p:sp>
        <p:nvSpPr>
          <p:cNvPr id="13" name="Content Placeholder 12">
            <a:extLst>
              <a:ext uri="{FF2B5EF4-FFF2-40B4-BE49-F238E27FC236}">
                <a16:creationId xmlns:a16="http://schemas.microsoft.com/office/drawing/2014/main" id="{46D16E49-44DD-4C2E-9DD4-0AF2FCBD089F}"/>
              </a:ext>
            </a:extLst>
          </p:cNvPr>
          <p:cNvSpPr>
            <a:spLocks noGrp="1"/>
          </p:cNvSpPr>
          <p:nvPr>
            <p:ph idx="1"/>
          </p:nvPr>
        </p:nvSpPr>
        <p:spPr>
          <a:xfrm>
            <a:off x="6094412" y="2556932"/>
            <a:ext cx="4802184" cy="3318936"/>
          </a:xfrm>
        </p:spPr>
        <p:txBody>
          <a:bodyPr>
            <a:normAutofit fontScale="92500"/>
          </a:bodyPr>
          <a:lstStyle/>
          <a:p>
            <a:pPr>
              <a:lnSpc>
                <a:spcPct val="90000"/>
              </a:lnSpc>
            </a:pPr>
            <a:r>
              <a:rPr lang="en-US" sz="2200" dirty="0"/>
              <a:t>Jesus was sleeping after a long day of preaching</a:t>
            </a:r>
          </a:p>
          <a:p>
            <a:pPr>
              <a:lnSpc>
                <a:spcPct val="90000"/>
              </a:lnSpc>
            </a:pPr>
            <a:endParaRPr lang="en-US" sz="2200" dirty="0"/>
          </a:p>
          <a:p>
            <a:pPr>
              <a:lnSpc>
                <a:spcPct val="90000"/>
              </a:lnSpc>
            </a:pPr>
            <a:r>
              <a:rPr lang="en-US" sz="2200" dirty="0"/>
              <a:t>The disciples question His concern for them… don’t you care that we are in trouble</a:t>
            </a:r>
          </a:p>
          <a:p>
            <a:pPr>
              <a:lnSpc>
                <a:spcPct val="90000"/>
              </a:lnSpc>
            </a:pPr>
            <a:endParaRPr lang="en-US" sz="2200" dirty="0"/>
          </a:p>
          <a:p>
            <a:pPr>
              <a:lnSpc>
                <a:spcPct val="90000"/>
              </a:lnSpc>
            </a:pPr>
            <a:r>
              <a:rPr lang="en-US" sz="2200" dirty="0"/>
              <a:t>They showed a lack of faith in Jesus despite everything He had done earlier in the day</a:t>
            </a:r>
          </a:p>
        </p:txBody>
      </p:sp>
    </p:spTree>
    <p:extLst>
      <p:ext uri="{BB962C8B-B14F-4D97-AF65-F5344CB8AC3E}">
        <p14:creationId xmlns:p14="http://schemas.microsoft.com/office/powerpoint/2010/main" val="888254940"/>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3">
                                            <p:txEl>
                                              <p:pRg st="0" end="0"/>
                                            </p:txEl>
                                          </p:spTgt>
                                        </p:tgtEl>
                                        <p:attrNameLst>
                                          <p:attrName>style.visibility</p:attrName>
                                        </p:attrNameLst>
                                      </p:cBhvr>
                                      <p:to>
                                        <p:strVal val="visible"/>
                                      </p:to>
                                    </p:set>
                                    <p:animEffect transition="in" filter="wipe(left)">
                                      <p:cBhvr>
                                        <p:cTn id="7" dur="500"/>
                                        <p:tgtEl>
                                          <p:spTgt spid="1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3">
                                            <p:txEl>
                                              <p:pRg st="2" end="2"/>
                                            </p:txEl>
                                          </p:spTgt>
                                        </p:tgtEl>
                                        <p:attrNameLst>
                                          <p:attrName>style.visibility</p:attrName>
                                        </p:attrNameLst>
                                      </p:cBhvr>
                                      <p:to>
                                        <p:strVal val="visible"/>
                                      </p:to>
                                    </p:set>
                                    <p:animEffect transition="in" filter="wipe(left)">
                                      <p:cBhvr>
                                        <p:cTn id="12" dur="500"/>
                                        <p:tgtEl>
                                          <p:spTgt spid="1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3">
                                            <p:txEl>
                                              <p:pRg st="4" end="4"/>
                                            </p:txEl>
                                          </p:spTgt>
                                        </p:tgtEl>
                                        <p:attrNameLst>
                                          <p:attrName>style.visibility</p:attrName>
                                        </p:attrNameLst>
                                      </p:cBhvr>
                                      <p:to>
                                        <p:strVal val="visible"/>
                                      </p:to>
                                    </p:set>
                                    <p:animEffect transition="in" filter="wipe(left)">
                                      <p:cBhvr>
                                        <p:cTn id="17" dur="500"/>
                                        <p:tgtEl>
                                          <p:spTgt spid="1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a:blip r:embed="rId2"/>
          <a:stretch/>
        </a:blipFill>
        <a:effectLst/>
      </p:bgPr>
    </p:bg>
    <p:spTree>
      <p:nvGrpSpPr>
        <p:cNvPr id="1" name=""/>
        <p:cNvGrpSpPr/>
        <p:nvPr/>
      </p:nvGrpSpPr>
      <p:grpSpPr>
        <a:xfrm>
          <a:off x="0" y="0"/>
          <a:ext cx="0" cy="0"/>
          <a:chOff x="0" y="0"/>
          <a:chExt cx="0" cy="0"/>
        </a:xfrm>
      </p:grpSpPr>
      <p:grpSp>
        <p:nvGrpSpPr>
          <p:cNvPr id="43" name="Group 30">
            <a:extLst>
              <a:ext uri="{FF2B5EF4-FFF2-40B4-BE49-F238E27FC236}">
                <a16:creationId xmlns:a16="http://schemas.microsoft.com/office/drawing/2014/main" id="{1488DB6F-238F-4BEF-B28F-87D9F674A34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192000" cy="6858000"/>
            <a:chOff x="0" y="0"/>
            <a:chExt cx="12192000" cy="6858000"/>
          </a:xfrm>
        </p:grpSpPr>
        <p:sp useBgFill="1">
          <p:nvSpPr>
            <p:cNvPr id="44" name="Rectangle 31">
              <a:extLst>
                <a:ext uri="{FF2B5EF4-FFF2-40B4-BE49-F238E27FC236}">
                  <a16:creationId xmlns:a16="http://schemas.microsoft.com/office/drawing/2014/main" id="{DD071421-D153-4C0F-A43D-77AF883B345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3" name="Group 32">
              <a:extLst>
                <a:ext uri="{FF2B5EF4-FFF2-40B4-BE49-F238E27FC236}">
                  <a16:creationId xmlns:a16="http://schemas.microsoft.com/office/drawing/2014/main" id="{E871F7D8-217E-4113-83FA-FFAC54BE7F02}"/>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a:off x="0" y="0"/>
              <a:ext cx="12188825" cy="6856215"/>
              <a:chOff x="0" y="0"/>
              <a:chExt cx="12188825" cy="6856215"/>
            </a:xfrm>
          </p:grpSpPr>
          <p:pic>
            <p:nvPicPr>
              <p:cNvPr id="34" name="Picture 33">
                <a:extLst>
                  <a:ext uri="{FF2B5EF4-FFF2-40B4-BE49-F238E27FC236}">
                    <a16:creationId xmlns:a16="http://schemas.microsoft.com/office/drawing/2014/main" id="{AE6B31E5-D515-487D-98AE-A3251F2F1670}"/>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35" name="Rectangle 34">
                <a:extLst>
                  <a:ext uri="{FF2B5EF4-FFF2-40B4-BE49-F238E27FC236}">
                    <a16:creationId xmlns:a16="http://schemas.microsoft.com/office/drawing/2014/main" id="{8DFB339C-7306-4C4B-A75F-5BEE240BA26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36" name="Picture 35">
                <a:extLst>
                  <a:ext uri="{FF2B5EF4-FFF2-40B4-BE49-F238E27FC236}">
                    <a16:creationId xmlns:a16="http://schemas.microsoft.com/office/drawing/2014/main" id="{A1202C9E-12FB-4368-AD4E-40992C251446}"/>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r="5093"/>
              <a:stretch/>
            </p:blipFill>
            <p:spPr>
              <a:xfrm rot="5400000">
                <a:off x="5706471" y="76265"/>
                <a:ext cx="758952" cy="606425"/>
              </a:xfrm>
              <a:prstGeom prst="rect">
                <a:avLst/>
              </a:prstGeom>
            </p:spPr>
          </p:pic>
          <p:pic>
            <p:nvPicPr>
              <p:cNvPr id="37" name="Picture 36">
                <a:extLst>
                  <a:ext uri="{FF2B5EF4-FFF2-40B4-BE49-F238E27FC236}">
                    <a16:creationId xmlns:a16="http://schemas.microsoft.com/office/drawing/2014/main" id="{F3E08DAB-0254-426B-80D4-79EF92845E87}"/>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r="5093"/>
              <a:stretch/>
            </p:blipFill>
            <p:spPr>
              <a:xfrm rot="5400000">
                <a:off x="5706470" y="6173526"/>
                <a:ext cx="758952" cy="606425"/>
              </a:xfrm>
              <a:prstGeom prst="rect">
                <a:avLst/>
              </a:prstGeom>
            </p:spPr>
          </p:pic>
        </p:grpSp>
      </p:grpSp>
      <p:sp>
        <p:nvSpPr>
          <p:cNvPr id="2" name="Title 1">
            <a:extLst>
              <a:ext uri="{FF2B5EF4-FFF2-40B4-BE49-F238E27FC236}">
                <a16:creationId xmlns:a16="http://schemas.microsoft.com/office/drawing/2014/main" id="{297AE842-1228-48CE-B131-524D72C80592}"/>
              </a:ext>
            </a:extLst>
          </p:cNvPr>
          <p:cNvSpPr>
            <a:spLocks noGrp="1"/>
          </p:cNvSpPr>
          <p:nvPr>
            <p:ph type="title"/>
          </p:nvPr>
        </p:nvSpPr>
        <p:spPr>
          <a:xfrm>
            <a:off x="6094412" y="758954"/>
            <a:ext cx="4802185" cy="1527045"/>
          </a:xfrm>
        </p:spPr>
        <p:txBody>
          <a:bodyPr>
            <a:noAutofit/>
          </a:bodyPr>
          <a:lstStyle/>
          <a:p>
            <a:r>
              <a:rPr lang="en-US" dirty="0"/>
              <a:t>The Storm Ceased</a:t>
            </a:r>
          </a:p>
        </p:txBody>
      </p:sp>
      <p:sp>
        <p:nvSpPr>
          <p:cNvPr id="45" name="Rectangle 38">
            <a:extLst>
              <a:ext uri="{FF2B5EF4-FFF2-40B4-BE49-F238E27FC236}">
                <a16:creationId xmlns:a16="http://schemas.microsoft.com/office/drawing/2014/main" id="{9B796F99-70AC-4221-AB20-DFE9599613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92643" y="1092200"/>
            <a:ext cx="4517009" cy="4515104"/>
          </a:xfrm>
          <a:prstGeom prst="rect">
            <a:avLst/>
          </a:prstGeom>
          <a:solidFill>
            <a:schemeClr val="bg1"/>
          </a:solidFill>
          <a:ln w="57150" cmpd="thickThin">
            <a:solidFill>
              <a:schemeClr val="tx1">
                <a:lumMod val="50000"/>
                <a:lumOff val="50000"/>
              </a:schemeClr>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6" name="Straight Connector 40">
            <a:extLst>
              <a:ext uri="{FF2B5EF4-FFF2-40B4-BE49-F238E27FC236}">
                <a16:creationId xmlns:a16="http://schemas.microsoft.com/office/drawing/2014/main" id="{3017F138-68A9-4F3F-B240-D26602C26CB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094412" y="2400639"/>
            <a:ext cx="4802185" cy="0"/>
          </a:xfrm>
          <a:prstGeom prst="line">
            <a:avLst/>
          </a:prstGeom>
        </p:spPr>
        <p:style>
          <a:lnRef idx="2">
            <a:schemeClr val="accent1"/>
          </a:lnRef>
          <a:fillRef idx="0">
            <a:schemeClr val="accent1"/>
          </a:fillRef>
          <a:effectRef idx="1">
            <a:schemeClr val="accent1"/>
          </a:effectRef>
          <a:fontRef idx="minor">
            <a:schemeClr val="tx1"/>
          </a:fontRef>
        </p:style>
      </p:cxnSp>
      <p:sp>
        <p:nvSpPr>
          <p:cNvPr id="13" name="Content Placeholder 12">
            <a:extLst>
              <a:ext uri="{FF2B5EF4-FFF2-40B4-BE49-F238E27FC236}">
                <a16:creationId xmlns:a16="http://schemas.microsoft.com/office/drawing/2014/main" id="{46D16E49-44DD-4C2E-9DD4-0AF2FCBD089F}"/>
              </a:ext>
            </a:extLst>
          </p:cNvPr>
          <p:cNvSpPr>
            <a:spLocks noGrp="1"/>
          </p:cNvSpPr>
          <p:nvPr>
            <p:ph idx="1"/>
          </p:nvPr>
        </p:nvSpPr>
        <p:spPr>
          <a:xfrm>
            <a:off x="6094412" y="2556932"/>
            <a:ext cx="4802184" cy="3318936"/>
          </a:xfrm>
        </p:spPr>
        <p:txBody>
          <a:bodyPr>
            <a:normAutofit/>
          </a:bodyPr>
          <a:lstStyle/>
          <a:p>
            <a:pPr>
              <a:lnSpc>
                <a:spcPct val="90000"/>
              </a:lnSpc>
            </a:pPr>
            <a:r>
              <a:rPr lang="en-US" sz="2200" dirty="0"/>
              <a:t>Rebuke: To restrain; to calm</a:t>
            </a:r>
          </a:p>
          <a:p>
            <a:pPr>
              <a:lnSpc>
                <a:spcPct val="90000"/>
              </a:lnSpc>
            </a:pPr>
            <a:endParaRPr lang="en-US" sz="2200" dirty="0"/>
          </a:p>
          <a:p>
            <a:pPr>
              <a:lnSpc>
                <a:spcPct val="90000"/>
              </a:lnSpc>
            </a:pPr>
            <a:r>
              <a:rPr lang="en-US" sz="2200" dirty="0"/>
              <a:t>Storms normally slowly die down… this was an immediate calm and peace</a:t>
            </a:r>
          </a:p>
          <a:p>
            <a:pPr>
              <a:lnSpc>
                <a:spcPct val="90000"/>
              </a:lnSpc>
            </a:pPr>
            <a:endParaRPr lang="en-US" sz="2200" dirty="0"/>
          </a:p>
          <a:p>
            <a:pPr>
              <a:lnSpc>
                <a:spcPct val="90000"/>
              </a:lnSpc>
            </a:pPr>
            <a:r>
              <a:rPr lang="en-US" sz="2200" dirty="0"/>
              <a:t>We see here the great power Jesus has over the natural elements of this world</a:t>
            </a:r>
          </a:p>
        </p:txBody>
      </p:sp>
      <p:pic>
        <p:nvPicPr>
          <p:cNvPr id="5" name="Picture 4" descr="A close up&#10;&#10;Description automatically generated">
            <a:extLst>
              <a:ext uri="{FF2B5EF4-FFF2-40B4-BE49-F238E27FC236}">
                <a16:creationId xmlns:a16="http://schemas.microsoft.com/office/drawing/2014/main" id="{D9778176-04CB-4DE7-9AC4-F287D79AF498}"/>
              </a:ext>
            </a:extLst>
          </p:cNvPr>
          <p:cNvPicPr>
            <a:picLocks noChangeAspect="1"/>
          </p:cNvPicPr>
          <p:nvPr/>
        </p:nvPicPr>
        <p:blipFill rotWithShape="1">
          <a:blip r:embed="rId5"/>
          <a:srcRect l="3983" t="23536" r="3082"/>
          <a:stretch/>
        </p:blipFill>
        <p:spPr>
          <a:xfrm>
            <a:off x="1295403" y="1463040"/>
            <a:ext cx="4114793" cy="3742006"/>
          </a:xfrm>
          <a:prstGeom prst="rect">
            <a:avLst/>
          </a:prstGeom>
        </p:spPr>
      </p:pic>
    </p:spTree>
    <p:extLst>
      <p:ext uri="{BB962C8B-B14F-4D97-AF65-F5344CB8AC3E}">
        <p14:creationId xmlns:p14="http://schemas.microsoft.com/office/powerpoint/2010/main" val="3717653595"/>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3">
                                            <p:txEl>
                                              <p:pRg st="0" end="0"/>
                                            </p:txEl>
                                          </p:spTgt>
                                        </p:tgtEl>
                                        <p:attrNameLst>
                                          <p:attrName>style.visibility</p:attrName>
                                        </p:attrNameLst>
                                      </p:cBhvr>
                                      <p:to>
                                        <p:strVal val="visible"/>
                                      </p:to>
                                    </p:set>
                                    <p:animEffect transition="in" filter="wipe(left)">
                                      <p:cBhvr>
                                        <p:cTn id="7" dur="500"/>
                                        <p:tgtEl>
                                          <p:spTgt spid="1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3">
                                            <p:txEl>
                                              <p:pRg st="2" end="2"/>
                                            </p:txEl>
                                          </p:spTgt>
                                        </p:tgtEl>
                                        <p:attrNameLst>
                                          <p:attrName>style.visibility</p:attrName>
                                        </p:attrNameLst>
                                      </p:cBhvr>
                                      <p:to>
                                        <p:strVal val="visible"/>
                                      </p:to>
                                    </p:set>
                                    <p:animEffect transition="in" filter="wipe(left)">
                                      <p:cBhvr>
                                        <p:cTn id="12" dur="500"/>
                                        <p:tgtEl>
                                          <p:spTgt spid="1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3">
                                            <p:txEl>
                                              <p:pRg st="4" end="4"/>
                                            </p:txEl>
                                          </p:spTgt>
                                        </p:tgtEl>
                                        <p:attrNameLst>
                                          <p:attrName>style.visibility</p:attrName>
                                        </p:attrNameLst>
                                      </p:cBhvr>
                                      <p:to>
                                        <p:strVal val="visible"/>
                                      </p:to>
                                    </p:set>
                                    <p:animEffect transition="in" filter="wipe(left)">
                                      <p:cBhvr>
                                        <p:cTn id="17" dur="500"/>
                                        <p:tgtEl>
                                          <p:spTgt spid="1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a:blip r:embed="rId2"/>
          <a:stretch/>
        </a:blipFill>
        <a:effectLst/>
      </p:bgPr>
    </p:bg>
    <p:spTree>
      <p:nvGrpSpPr>
        <p:cNvPr id="1" name=""/>
        <p:cNvGrpSpPr/>
        <p:nvPr/>
      </p:nvGrpSpPr>
      <p:grpSpPr>
        <a:xfrm>
          <a:off x="0" y="0"/>
          <a:ext cx="0" cy="0"/>
          <a:chOff x="0" y="0"/>
          <a:chExt cx="0" cy="0"/>
        </a:xfrm>
      </p:grpSpPr>
      <p:grpSp>
        <p:nvGrpSpPr>
          <p:cNvPr id="71" name="Group 70">
            <a:extLst>
              <a:ext uri="{FF2B5EF4-FFF2-40B4-BE49-F238E27FC236}">
                <a16:creationId xmlns:a16="http://schemas.microsoft.com/office/drawing/2014/main" id="{1488DB6F-238F-4BEF-B28F-87D9F674A34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192000" cy="6858000"/>
            <a:chOff x="0" y="0"/>
            <a:chExt cx="12192000" cy="6858000"/>
          </a:xfrm>
        </p:grpSpPr>
        <p:sp useBgFill="1">
          <p:nvSpPr>
            <p:cNvPr id="72" name="Rectangle 71">
              <a:extLst>
                <a:ext uri="{FF2B5EF4-FFF2-40B4-BE49-F238E27FC236}">
                  <a16:creationId xmlns:a16="http://schemas.microsoft.com/office/drawing/2014/main" id="{DD071421-D153-4C0F-A43D-77AF883B345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3" name="Group 72">
              <a:extLst>
                <a:ext uri="{FF2B5EF4-FFF2-40B4-BE49-F238E27FC236}">
                  <a16:creationId xmlns:a16="http://schemas.microsoft.com/office/drawing/2014/main" id="{E871F7D8-217E-4113-83FA-FFAC54BE7F02}"/>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a:off x="0" y="0"/>
              <a:ext cx="12188825" cy="6856215"/>
              <a:chOff x="0" y="0"/>
              <a:chExt cx="12188825" cy="6856215"/>
            </a:xfrm>
          </p:grpSpPr>
          <p:pic>
            <p:nvPicPr>
              <p:cNvPr id="74" name="Picture 73">
                <a:extLst>
                  <a:ext uri="{FF2B5EF4-FFF2-40B4-BE49-F238E27FC236}">
                    <a16:creationId xmlns:a16="http://schemas.microsoft.com/office/drawing/2014/main" id="{AE6B31E5-D515-487D-98AE-A3251F2F1670}"/>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75" name="Rectangle 74">
                <a:extLst>
                  <a:ext uri="{FF2B5EF4-FFF2-40B4-BE49-F238E27FC236}">
                    <a16:creationId xmlns:a16="http://schemas.microsoft.com/office/drawing/2014/main" id="{8DFB339C-7306-4C4B-A75F-5BEE240BA26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76" name="Picture 75">
                <a:extLst>
                  <a:ext uri="{FF2B5EF4-FFF2-40B4-BE49-F238E27FC236}">
                    <a16:creationId xmlns:a16="http://schemas.microsoft.com/office/drawing/2014/main" id="{A1202C9E-12FB-4368-AD4E-40992C251446}"/>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r="5093"/>
              <a:stretch/>
            </p:blipFill>
            <p:spPr>
              <a:xfrm rot="5400000">
                <a:off x="5706471" y="76265"/>
                <a:ext cx="758952" cy="606425"/>
              </a:xfrm>
              <a:prstGeom prst="rect">
                <a:avLst/>
              </a:prstGeom>
            </p:spPr>
          </p:pic>
          <p:pic>
            <p:nvPicPr>
              <p:cNvPr id="77" name="Picture 76">
                <a:extLst>
                  <a:ext uri="{FF2B5EF4-FFF2-40B4-BE49-F238E27FC236}">
                    <a16:creationId xmlns:a16="http://schemas.microsoft.com/office/drawing/2014/main" id="{F3E08DAB-0254-426B-80D4-79EF92845E87}"/>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r="5093"/>
              <a:stretch/>
            </p:blipFill>
            <p:spPr>
              <a:xfrm rot="5400000">
                <a:off x="5706470" y="6173526"/>
                <a:ext cx="758952" cy="606425"/>
              </a:xfrm>
              <a:prstGeom prst="rect">
                <a:avLst/>
              </a:prstGeom>
            </p:spPr>
          </p:pic>
        </p:grpSp>
      </p:grpSp>
      <p:sp>
        <p:nvSpPr>
          <p:cNvPr id="2" name="Title 1">
            <a:extLst>
              <a:ext uri="{FF2B5EF4-FFF2-40B4-BE49-F238E27FC236}">
                <a16:creationId xmlns:a16="http://schemas.microsoft.com/office/drawing/2014/main" id="{297AE842-1228-48CE-B131-524D72C80592}"/>
              </a:ext>
            </a:extLst>
          </p:cNvPr>
          <p:cNvSpPr>
            <a:spLocks noGrp="1"/>
          </p:cNvSpPr>
          <p:nvPr>
            <p:ph type="title"/>
          </p:nvPr>
        </p:nvSpPr>
        <p:spPr>
          <a:xfrm>
            <a:off x="6094412" y="982132"/>
            <a:ext cx="4802185" cy="1303867"/>
          </a:xfrm>
        </p:spPr>
        <p:txBody>
          <a:bodyPr>
            <a:normAutofit fontScale="90000"/>
          </a:bodyPr>
          <a:lstStyle/>
          <a:p>
            <a:pPr algn="l"/>
            <a:r>
              <a:rPr lang="en-US" dirty="0"/>
              <a:t>Jesus rebukes the Disciples</a:t>
            </a:r>
          </a:p>
        </p:txBody>
      </p:sp>
      <p:sp>
        <p:nvSpPr>
          <p:cNvPr id="79" name="Rectangle 78">
            <a:extLst>
              <a:ext uri="{FF2B5EF4-FFF2-40B4-BE49-F238E27FC236}">
                <a16:creationId xmlns:a16="http://schemas.microsoft.com/office/drawing/2014/main" id="{9B796F99-70AC-4221-AB20-DFE9599613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92643" y="1092200"/>
            <a:ext cx="4517009" cy="4515104"/>
          </a:xfrm>
          <a:prstGeom prst="rect">
            <a:avLst/>
          </a:prstGeom>
          <a:solidFill>
            <a:schemeClr val="bg1"/>
          </a:solidFill>
          <a:ln w="57150" cmpd="thickThin">
            <a:solidFill>
              <a:schemeClr val="tx1">
                <a:lumMod val="50000"/>
                <a:lumOff val="50000"/>
              </a:schemeClr>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6" name="Picture 2" descr="Mark 4:40 And he said to them, Why are you so fearful? how is it ...">
            <a:extLst>
              <a:ext uri="{FF2B5EF4-FFF2-40B4-BE49-F238E27FC236}">
                <a16:creationId xmlns:a16="http://schemas.microsoft.com/office/drawing/2014/main" id="{B65386CC-D18C-49C7-A4FD-018929AE7AF7}"/>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r="-1" b="464"/>
          <a:stretch/>
        </p:blipFill>
        <p:spPr bwMode="auto">
          <a:xfrm>
            <a:off x="1412683" y="1410208"/>
            <a:ext cx="3876801" cy="3858780"/>
          </a:xfrm>
          <a:prstGeom prst="rect">
            <a:avLst/>
          </a:prstGeom>
          <a:noFill/>
          <a:extLst>
            <a:ext uri="{909E8E84-426E-40DD-AFC4-6F175D3DCCD1}">
              <a14:hiddenFill xmlns:a14="http://schemas.microsoft.com/office/drawing/2010/main">
                <a:solidFill>
                  <a:srgbClr val="FFFFFF"/>
                </a:solidFill>
              </a14:hiddenFill>
            </a:ext>
          </a:extLst>
        </p:spPr>
      </p:pic>
      <p:cxnSp>
        <p:nvCxnSpPr>
          <p:cNvPr id="81" name="Straight Connector 80">
            <a:extLst>
              <a:ext uri="{FF2B5EF4-FFF2-40B4-BE49-F238E27FC236}">
                <a16:creationId xmlns:a16="http://schemas.microsoft.com/office/drawing/2014/main" id="{3017F138-68A9-4F3F-B240-D26602C26CB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094412" y="2400639"/>
            <a:ext cx="4802185" cy="0"/>
          </a:xfrm>
          <a:prstGeom prst="line">
            <a:avLst/>
          </a:prstGeom>
        </p:spPr>
        <p:style>
          <a:lnRef idx="2">
            <a:schemeClr val="accent1"/>
          </a:lnRef>
          <a:fillRef idx="0">
            <a:schemeClr val="accent1"/>
          </a:fillRef>
          <a:effectRef idx="1">
            <a:schemeClr val="accent1"/>
          </a:effectRef>
          <a:fontRef idx="minor">
            <a:schemeClr val="tx1"/>
          </a:fontRef>
        </p:style>
      </p:cxnSp>
      <p:sp>
        <p:nvSpPr>
          <p:cNvPr id="13" name="Content Placeholder 12">
            <a:extLst>
              <a:ext uri="{FF2B5EF4-FFF2-40B4-BE49-F238E27FC236}">
                <a16:creationId xmlns:a16="http://schemas.microsoft.com/office/drawing/2014/main" id="{46D16E49-44DD-4C2E-9DD4-0AF2FCBD089F}"/>
              </a:ext>
            </a:extLst>
          </p:cNvPr>
          <p:cNvSpPr>
            <a:spLocks noGrp="1"/>
          </p:cNvSpPr>
          <p:nvPr>
            <p:ph idx="1"/>
          </p:nvPr>
        </p:nvSpPr>
        <p:spPr>
          <a:xfrm>
            <a:off x="6094412" y="2556932"/>
            <a:ext cx="4802184" cy="3318936"/>
          </a:xfrm>
        </p:spPr>
        <p:txBody>
          <a:bodyPr>
            <a:noAutofit/>
          </a:bodyPr>
          <a:lstStyle/>
          <a:p>
            <a:r>
              <a:rPr lang="en-US" sz="1800" dirty="0"/>
              <a:t>Rebuke: To chide; to reprove; to reprehend for a fault; to check by reproof.</a:t>
            </a:r>
          </a:p>
          <a:p>
            <a:endParaRPr lang="en-US" sz="1800" dirty="0"/>
          </a:p>
          <a:p>
            <a:r>
              <a:rPr lang="en-US" sz="1800" dirty="0"/>
              <a:t>Faith is the opposite of fear</a:t>
            </a:r>
          </a:p>
          <a:p>
            <a:endParaRPr lang="en-US" sz="1800" dirty="0"/>
          </a:p>
          <a:p>
            <a:r>
              <a:rPr lang="en-US" sz="1800" dirty="0"/>
              <a:t>Jesus scolds His disciples for their doubt</a:t>
            </a:r>
          </a:p>
          <a:p>
            <a:endParaRPr lang="en-US" sz="1800" dirty="0"/>
          </a:p>
          <a:p>
            <a:r>
              <a:rPr lang="en-US" sz="1800" dirty="0"/>
              <a:t>The storm didn’t bother Jesus but their lack of faith did</a:t>
            </a:r>
          </a:p>
        </p:txBody>
      </p:sp>
    </p:spTree>
    <p:extLst>
      <p:ext uri="{BB962C8B-B14F-4D97-AF65-F5344CB8AC3E}">
        <p14:creationId xmlns:p14="http://schemas.microsoft.com/office/powerpoint/2010/main" val="246969553"/>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3">
                                            <p:txEl>
                                              <p:pRg st="0" end="0"/>
                                            </p:txEl>
                                          </p:spTgt>
                                        </p:tgtEl>
                                        <p:attrNameLst>
                                          <p:attrName>style.visibility</p:attrName>
                                        </p:attrNameLst>
                                      </p:cBhvr>
                                      <p:to>
                                        <p:strVal val="visible"/>
                                      </p:to>
                                    </p:set>
                                    <p:animEffect transition="in" filter="wipe(left)">
                                      <p:cBhvr>
                                        <p:cTn id="7" dur="500"/>
                                        <p:tgtEl>
                                          <p:spTgt spid="1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3">
                                            <p:txEl>
                                              <p:pRg st="2" end="2"/>
                                            </p:txEl>
                                          </p:spTgt>
                                        </p:tgtEl>
                                        <p:attrNameLst>
                                          <p:attrName>style.visibility</p:attrName>
                                        </p:attrNameLst>
                                      </p:cBhvr>
                                      <p:to>
                                        <p:strVal val="visible"/>
                                      </p:to>
                                    </p:set>
                                    <p:animEffect transition="in" filter="wipe(left)">
                                      <p:cBhvr>
                                        <p:cTn id="12" dur="500"/>
                                        <p:tgtEl>
                                          <p:spTgt spid="1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3">
                                            <p:txEl>
                                              <p:pRg st="4" end="4"/>
                                            </p:txEl>
                                          </p:spTgt>
                                        </p:tgtEl>
                                        <p:attrNameLst>
                                          <p:attrName>style.visibility</p:attrName>
                                        </p:attrNameLst>
                                      </p:cBhvr>
                                      <p:to>
                                        <p:strVal val="visible"/>
                                      </p:to>
                                    </p:set>
                                    <p:animEffect transition="in" filter="wipe(left)">
                                      <p:cBhvr>
                                        <p:cTn id="17" dur="500"/>
                                        <p:tgtEl>
                                          <p:spTgt spid="13">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13">
                                            <p:txEl>
                                              <p:pRg st="6" end="6"/>
                                            </p:txEl>
                                          </p:spTgt>
                                        </p:tgtEl>
                                        <p:attrNameLst>
                                          <p:attrName>style.visibility</p:attrName>
                                        </p:attrNameLst>
                                      </p:cBhvr>
                                      <p:to>
                                        <p:strVal val="visible"/>
                                      </p:to>
                                    </p:set>
                                    <p:animEffect transition="in" filter="wipe(left)">
                                      <p:cBhvr>
                                        <p:cTn id="22" dur="500"/>
                                        <p:tgtEl>
                                          <p:spTgt spid="1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a:blip r:embed="rId2"/>
          <a:stretch/>
        </a:blipFill>
        <a:effectLst/>
      </p:bgPr>
    </p:bg>
    <p:spTree>
      <p:nvGrpSpPr>
        <p:cNvPr id="1" name=""/>
        <p:cNvGrpSpPr/>
        <p:nvPr/>
      </p:nvGrpSpPr>
      <p:grpSpPr>
        <a:xfrm>
          <a:off x="0" y="0"/>
          <a:ext cx="0" cy="0"/>
          <a:chOff x="0" y="0"/>
          <a:chExt cx="0" cy="0"/>
        </a:xfrm>
      </p:grpSpPr>
      <p:grpSp>
        <p:nvGrpSpPr>
          <p:cNvPr id="86" name="Group 85">
            <a:extLst>
              <a:ext uri="{FF2B5EF4-FFF2-40B4-BE49-F238E27FC236}">
                <a16:creationId xmlns:a16="http://schemas.microsoft.com/office/drawing/2014/main" id="{1488DB6F-238F-4BEF-B28F-87D9F674A34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192000" cy="6858000"/>
            <a:chOff x="0" y="0"/>
            <a:chExt cx="12192000" cy="6858000"/>
          </a:xfrm>
        </p:grpSpPr>
        <p:sp useBgFill="1">
          <p:nvSpPr>
            <p:cNvPr id="87" name="Rectangle 86">
              <a:extLst>
                <a:ext uri="{FF2B5EF4-FFF2-40B4-BE49-F238E27FC236}">
                  <a16:creationId xmlns:a16="http://schemas.microsoft.com/office/drawing/2014/main" id="{DD071421-D153-4C0F-A43D-77AF883B345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8" name="Group 87">
              <a:extLst>
                <a:ext uri="{FF2B5EF4-FFF2-40B4-BE49-F238E27FC236}">
                  <a16:creationId xmlns:a16="http://schemas.microsoft.com/office/drawing/2014/main" id="{E871F7D8-217E-4113-83FA-FFAC54BE7F02}"/>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a:off x="0" y="0"/>
              <a:ext cx="12188825" cy="6856215"/>
              <a:chOff x="0" y="0"/>
              <a:chExt cx="12188825" cy="6856215"/>
            </a:xfrm>
          </p:grpSpPr>
          <p:pic>
            <p:nvPicPr>
              <p:cNvPr id="89" name="Picture 88">
                <a:extLst>
                  <a:ext uri="{FF2B5EF4-FFF2-40B4-BE49-F238E27FC236}">
                    <a16:creationId xmlns:a16="http://schemas.microsoft.com/office/drawing/2014/main" id="{AE6B31E5-D515-487D-98AE-A3251F2F1670}"/>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90" name="Rectangle 89">
                <a:extLst>
                  <a:ext uri="{FF2B5EF4-FFF2-40B4-BE49-F238E27FC236}">
                    <a16:creationId xmlns:a16="http://schemas.microsoft.com/office/drawing/2014/main" id="{8DFB339C-7306-4C4B-A75F-5BEE240BA26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91" name="Picture 90">
                <a:extLst>
                  <a:ext uri="{FF2B5EF4-FFF2-40B4-BE49-F238E27FC236}">
                    <a16:creationId xmlns:a16="http://schemas.microsoft.com/office/drawing/2014/main" id="{A1202C9E-12FB-4368-AD4E-40992C251446}"/>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r="5093"/>
              <a:stretch/>
            </p:blipFill>
            <p:spPr>
              <a:xfrm rot="5400000">
                <a:off x="5706471" y="76265"/>
                <a:ext cx="758952" cy="606425"/>
              </a:xfrm>
              <a:prstGeom prst="rect">
                <a:avLst/>
              </a:prstGeom>
            </p:spPr>
          </p:pic>
          <p:pic>
            <p:nvPicPr>
              <p:cNvPr id="92" name="Picture 91">
                <a:extLst>
                  <a:ext uri="{FF2B5EF4-FFF2-40B4-BE49-F238E27FC236}">
                    <a16:creationId xmlns:a16="http://schemas.microsoft.com/office/drawing/2014/main" id="{F3E08DAB-0254-426B-80D4-79EF92845E87}"/>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r="5093"/>
              <a:stretch/>
            </p:blipFill>
            <p:spPr>
              <a:xfrm rot="5400000">
                <a:off x="5706470" y="6173526"/>
                <a:ext cx="758952" cy="606425"/>
              </a:xfrm>
              <a:prstGeom prst="rect">
                <a:avLst/>
              </a:prstGeom>
            </p:spPr>
          </p:pic>
        </p:grpSp>
      </p:grpSp>
      <p:sp>
        <p:nvSpPr>
          <p:cNvPr id="2" name="Title 1">
            <a:extLst>
              <a:ext uri="{FF2B5EF4-FFF2-40B4-BE49-F238E27FC236}">
                <a16:creationId xmlns:a16="http://schemas.microsoft.com/office/drawing/2014/main" id="{297AE842-1228-48CE-B131-524D72C80592}"/>
              </a:ext>
            </a:extLst>
          </p:cNvPr>
          <p:cNvSpPr>
            <a:spLocks noGrp="1"/>
          </p:cNvSpPr>
          <p:nvPr>
            <p:ph type="title"/>
          </p:nvPr>
        </p:nvSpPr>
        <p:spPr>
          <a:xfrm>
            <a:off x="6094412" y="982132"/>
            <a:ext cx="4802185" cy="1303867"/>
          </a:xfrm>
        </p:spPr>
        <p:txBody>
          <a:bodyPr>
            <a:normAutofit/>
          </a:bodyPr>
          <a:lstStyle/>
          <a:p>
            <a:pPr algn="l">
              <a:lnSpc>
                <a:spcPct val="90000"/>
              </a:lnSpc>
            </a:pPr>
            <a:r>
              <a:rPr lang="en-US" sz="4100" dirty="0"/>
              <a:t>Even the wind and the sea obey Him</a:t>
            </a:r>
          </a:p>
        </p:txBody>
      </p:sp>
      <p:sp>
        <p:nvSpPr>
          <p:cNvPr id="94" name="Rectangle 93">
            <a:extLst>
              <a:ext uri="{FF2B5EF4-FFF2-40B4-BE49-F238E27FC236}">
                <a16:creationId xmlns:a16="http://schemas.microsoft.com/office/drawing/2014/main" id="{9B796F99-70AC-4221-AB20-DFE9599613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92643" y="1092200"/>
            <a:ext cx="4517009" cy="4515104"/>
          </a:xfrm>
          <a:prstGeom prst="rect">
            <a:avLst/>
          </a:prstGeom>
          <a:solidFill>
            <a:schemeClr val="bg1"/>
          </a:solidFill>
          <a:ln w="57150" cmpd="thickThin">
            <a:solidFill>
              <a:schemeClr val="tx1">
                <a:lumMod val="50000"/>
                <a:lumOff val="50000"/>
              </a:schemeClr>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A close up of text on a black background&#10;&#10;Description automatically generated">
            <a:extLst>
              <a:ext uri="{FF2B5EF4-FFF2-40B4-BE49-F238E27FC236}">
                <a16:creationId xmlns:a16="http://schemas.microsoft.com/office/drawing/2014/main" id="{A06E6912-62C7-48D5-B4A9-B8C6D7A4316E}"/>
              </a:ext>
            </a:extLst>
          </p:cNvPr>
          <p:cNvPicPr>
            <a:picLocks noChangeAspect="1"/>
          </p:cNvPicPr>
          <p:nvPr/>
        </p:nvPicPr>
        <p:blipFill rotWithShape="1">
          <a:blip r:embed="rId5"/>
          <a:srcRect b="465"/>
          <a:stretch/>
        </p:blipFill>
        <p:spPr>
          <a:xfrm>
            <a:off x="1412683" y="1410208"/>
            <a:ext cx="3876801" cy="3858780"/>
          </a:xfrm>
          <a:prstGeom prst="rect">
            <a:avLst/>
          </a:prstGeom>
        </p:spPr>
      </p:pic>
      <p:cxnSp>
        <p:nvCxnSpPr>
          <p:cNvPr id="96" name="Straight Connector 95">
            <a:extLst>
              <a:ext uri="{FF2B5EF4-FFF2-40B4-BE49-F238E27FC236}">
                <a16:creationId xmlns:a16="http://schemas.microsoft.com/office/drawing/2014/main" id="{3017F138-68A9-4F3F-B240-D26602C26CB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094412" y="2400639"/>
            <a:ext cx="4802185" cy="0"/>
          </a:xfrm>
          <a:prstGeom prst="line">
            <a:avLst/>
          </a:prstGeom>
        </p:spPr>
        <p:style>
          <a:lnRef idx="2">
            <a:schemeClr val="accent1"/>
          </a:lnRef>
          <a:fillRef idx="0">
            <a:schemeClr val="accent1"/>
          </a:fillRef>
          <a:effectRef idx="1">
            <a:schemeClr val="accent1"/>
          </a:effectRef>
          <a:fontRef idx="minor">
            <a:schemeClr val="tx1"/>
          </a:fontRef>
        </p:style>
      </p:cxnSp>
      <p:sp>
        <p:nvSpPr>
          <p:cNvPr id="13" name="Content Placeholder 12">
            <a:extLst>
              <a:ext uri="{FF2B5EF4-FFF2-40B4-BE49-F238E27FC236}">
                <a16:creationId xmlns:a16="http://schemas.microsoft.com/office/drawing/2014/main" id="{46D16E49-44DD-4C2E-9DD4-0AF2FCBD089F}"/>
              </a:ext>
            </a:extLst>
          </p:cNvPr>
          <p:cNvSpPr>
            <a:spLocks noGrp="1"/>
          </p:cNvSpPr>
          <p:nvPr>
            <p:ph idx="1"/>
          </p:nvPr>
        </p:nvSpPr>
        <p:spPr>
          <a:xfrm>
            <a:off x="6094412" y="2556932"/>
            <a:ext cx="4802184" cy="3318936"/>
          </a:xfrm>
        </p:spPr>
        <p:txBody>
          <a:bodyPr>
            <a:normAutofit/>
          </a:bodyPr>
          <a:lstStyle/>
          <a:p>
            <a:pPr>
              <a:lnSpc>
                <a:spcPct val="90000"/>
              </a:lnSpc>
            </a:pPr>
            <a:r>
              <a:rPr lang="en-US" sz="2200" dirty="0"/>
              <a:t>There was no longer fear of the storm as it was calm</a:t>
            </a:r>
          </a:p>
          <a:p>
            <a:pPr>
              <a:lnSpc>
                <a:spcPct val="90000"/>
              </a:lnSpc>
            </a:pPr>
            <a:endParaRPr lang="en-US" sz="2200" dirty="0"/>
          </a:p>
          <a:p>
            <a:pPr>
              <a:lnSpc>
                <a:spcPct val="90000"/>
              </a:lnSpc>
            </a:pPr>
            <a:r>
              <a:rPr lang="en-US" sz="2200" dirty="0"/>
              <a:t>This is both fear and reverential awe at the power of Jesus</a:t>
            </a:r>
          </a:p>
          <a:p>
            <a:pPr>
              <a:lnSpc>
                <a:spcPct val="90000"/>
              </a:lnSpc>
            </a:pPr>
            <a:endParaRPr lang="en-US" sz="2200" dirty="0"/>
          </a:p>
          <a:p>
            <a:pPr>
              <a:lnSpc>
                <a:spcPct val="90000"/>
              </a:lnSpc>
            </a:pPr>
            <a:r>
              <a:rPr lang="en-US" sz="2200" dirty="0"/>
              <a:t>Who can this be… this can only be </a:t>
            </a:r>
            <a:r>
              <a:rPr lang="en-US" sz="2200"/>
              <a:t>Jesus Christ </a:t>
            </a:r>
            <a:r>
              <a:rPr lang="en-US" sz="2200" dirty="0"/>
              <a:t>the Son of God</a:t>
            </a:r>
          </a:p>
        </p:txBody>
      </p:sp>
    </p:spTree>
    <p:extLst>
      <p:ext uri="{BB962C8B-B14F-4D97-AF65-F5344CB8AC3E}">
        <p14:creationId xmlns:p14="http://schemas.microsoft.com/office/powerpoint/2010/main" val="1689417216"/>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3">
                                            <p:txEl>
                                              <p:pRg st="0" end="0"/>
                                            </p:txEl>
                                          </p:spTgt>
                                        </p:tgtEl>
                                        <p:attrNameLst>
                                          <p:attrName>style.visibility</p:attrName>
                                        </p:attrNameLst>
                                      </p:cBhvr>
                                      <p:to>
                                        <p:strVal val="visible"/>
                                      </p:to>
                                    </p:set>
                                    <p:animEffect transition="in" filter="wipe(left)">
                                      <p:cBhvr>
                                        <p:cTn id="7" dur="500"/>
                                        <p:tgtEl>
                                          <p:spTgt spid="1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3">
                                            <p:txEl>
                                              <p:pRg st="2" end="2"/>
                                            </p:txEl>
                                          </p:spTgt>
                                        </p:tgtEl>
                                        <p:attrNameLst>
                                          <p:attrName>style.visibility</p:attrName>
                                        </p:attrNameLst>
                                      </p:cBhvr>
                                      <p:to>
                                        <p:strVal val="visible"/>
                                      </p:to>
                                    </p:set>
                                    <p:animEffect transition="in" filter="wipe(left)">
                                      <p:cBhvr>
                                        <p:cTn id="12" dur="500"/>
                                        <p:tgtEl>
                                          <p:spTgt spid="1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3">
                                            <p:txEl>
                                              <p:pRg st="4" end="4"/>
                                            </p:txEl>
                                          </p:spTgt>
                                        </p:tgtEl>
                                        <p:attrNameLst>
                                          <p:attrName>style.visibility</p:attrName>
                                        </p:attrNameLst>
                                      </p:cBhvr>
                                      <p:to>
                                        <p:strVal val="visible"/>
                                      </p:to>
                                    </p:set>
                                    <p:animEffect transition="in" filter="wipe(left)">
                                      <p:cBhvr>
                                        <p:cTn id="17" dur="500"/>
                                        <p:tgtEl>
                                          <p:spTgt spid="1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build="p"/>
    </p:bld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rganic">
  <a:themeElements>
    <a:clrScheme name="Organic">
      <a:dk1>
        <a:sysClr val="windowText" lastClr="000000"/>
      </a:dk1>
      <a:lt1>
        <a:sysClr val="window" lastClr="FFFFFF"/>
      </a:lt1>
      <a:dk2>
        <a:srgbClr val="212121"/>
      </a:dk2>
      <a:lt2>
        <a:srgbClr val="DADADA"/>
      </a:lt2>
      <a:accent1>
        <a:srgbClr val="B15E28"/>
      </a:accent1>
      <a:accent2>
        <a:srgbClr val="B13228"/>
      </a:accent2>
      <a:accent3>
        <a:srgbClr val="8B7B56"/>
      </a:accent3>
      <a:accent4>
        <a:srgbClr val="E09C41"/>
      </a:accent4>
      <a:accent5>
        <a:srgbClr val="9EAE51"/>
      </a:accent5>
      <a:accent6>
        <a:srgbClr val="6E7355"/>
      </a:accent6>
      <a:hlink>
        <a:srgbClr val="D37A21"/>
      </a:hlink>
      <a:folHlink>
        <a:srgbClr val="CA8F55"/>
      </a:folHlink>
    </a:clrScheme>
    <a:fontScheme name="Organic">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039A4B3-0617-4CFC-B614-27363ECC28AC}"/>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593</TotalTime>
  <Words>347</Words>
  <Application>Microsoft Office PowerPoint</Application>
  <PresentationFormat>Widescreen</PresentationFormat>
  <Paragraphs>37</Paragraphs>
  <Slides>7</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7</vt:i4>
      </vt:variant>
    </vt:vector>
  </HeadingPairs>
  <TitlesOfParts>
    <vt:vector size="11" baseType="lpstr">
      <vt:lpstr>Arial</vt:lpstr>
      <vt:lpstr>Calibri</vt:lpstr>
      <vt:lpstr>Garamond</vt:lpstr>
      <vt:lpstr>Organic</vt:lpstr>
      <vt:lpstr>PowerPoint Presentation</vt:lpstr>
      <vt:lpstr>Mark 4:35-36 “35 On the same day, when evening had come, He said to them, “Let us cross over to the other side.” 36 Now when they had left the multitude, they took Him along in the boat as He was. And other little boats were also with Him.”</vt:lpstr>
      <vt:lpstr>The Great Storm</vt:lpstr>
      <vt:lpstr>Mk 4:38 “38 But He was in the stern, asleep on a pillow. And they awoke Him and said to Him, “Teacher, do You not care that we are perishing?”</vt:lpstr>
      <vt:lpstr>The Storm Ceased</vt:lpstr>
      <vt:lpstr>Jesus rebukes the Disciples</vt:lpstr>
      <vt:lpstr>Even the wind and the sea obey Him</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Rob Miller</dc:creator>
  <cp:lastModifiedBy>christian miller</cp:lastModifiedBy>
  <cp:revision>5</cp:revision>
  <dcterms:created xsi:type="dcterms:W3CDTF">2020-08-11T01:35:32Z</dcterms:created>
  <dcterms:modified xsi:type="dcterms:W3CDTF">2020-08-12T12:54:52Z</dcterms:modified>
</cp:coreProperties>
</file>