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EC50D-51A6-4652-B337-4F8B9768F031}" v="6" dt="2020-08-31T17:02:09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5:21- 43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35 - 43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398853"/>
            <a:ext cx="4802184" cy="3696619"/>
          </a:xfrm>
        </p:spPr>
        <p:txBody>
          <a:bodyPr>
            <a:noAutofit/>
          </a:bodyPr>
          <a:lstStyle/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tells everyone to stay back/behind except Peter James and John</a:t>
            </a:r>
          </a:p>
          <a:p>
            <a:pPr>
              <a:buClr>
                <a:srgbClr val="B15E28"/>
              </a:buClr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Upon arriving at the house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Many people are weeping and wailing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enters and tells everyone not to cry and that the child is just sleeping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response of the people was to laugh/mock Him</a:t>
            </a: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690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35 - 43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398853"/>
            <a:ext cx="4802184" cy="3847762"/>
          </a:xfrm>
        </p:spPr>
        <p:txBody>
          <a:bodyPr>
            <a:noAutofit/>
          </a:bodyPr>
          <a:lstStyle/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sends everyone out except the parents of the child and the three who were with Him</a:t>
            </a:r>
          </a:p>
          <a:p>
            <a:pPr>
              <a:buClr>
                <a:srgbClr val="B15E28"/>
              </a:buClr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took the child by the hand and said to the girl “I say to you, arise.”</a:t>
            </a:r>
          </a:p>
          <a:p>
            <a:pPr>
              <a:buClr>
                <a:srgbClr val="B15E28"/>
              </a:buClr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girl immediately arose and walked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commanded that no one should know and to get her something to eat</a:t>
            </a: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37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21 - 24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000" dirty="0"/>
              <a:t>Jesus leaves the region of the once-demon-possessed mand and crosses returns to the Jewish towns “on the other side”</a:t>
            </a:r>
          </a:p>
          <a:p>
            <a:endParaRPr lang="en-US" sz="2000" dirty="0"/>
          </a:p>
          <a:p>
            <a:r>
              <a:rPr lang="en-US" sz="2000" dirty="0"/>
              <a:t>“A great multitude gathered to Him”</a:t>
            </a:r>
          </a:p>
          <a:p>
            <a:pPr lvl="1"/>
            <a:r>
              <a:rPr lang="en-US" dirty="0"/>
              <a:t>Here we see once again the reaction to Jesus each time He enters a different place</a:t>
            </a:r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21 - 24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79"/>
          </a:xfrm>
        </p:spPr>
        <p:txBody>
          <a:bodyPr>
            <a:noAutofit/>
          </a:bodyPr>
          <a:lstStyle/>
          <a:p>
            <a:r>
              <a:rPr lang="en-US" sz="1400" dirty="0"/>
              <a:t>“</a:t>
            </a:r>
            <a:r>
              <a:rPr lang="en-US" sz="2000" dirty="0"/>
              <a:t>Come and lay Your hands on her…and she will live”</a:t>
            </a:r>
          </a:p>
          <a:p>
            <a:pPr lvl="1"/>
            <a:r>
              <a:rPr lang="en-US" dirty="0" err="1"/>
              <a:t>Jarius</a:t>
            </a:r>
            <a:r>
              <a:rPr lang="en-US" dirty="0"/>
              <a:t> believed with full confidence that Jesus could heal his daughter</a:t>
            </a:r>
          </a:p>
          <a:p>
            <a:pPr lvl="1"/>
            <a:r>
              <a:rPr lang="en-US" dirty="0"/>
              <a:t>The laying on of hands was often associated with healing and so </a:t>
            </a:r>
            <a:r>
              <a:rPr lang="en-US" dirty="0" err="1"/>
              <a:t>Jaruis</a:t>
            </a:r>
            <a:r>
              <a:rPr lang="en-US" dirty="0"/>
              <a:t> assumed Jesus needed to be near her to touch her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21 - 24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79"/>
          </a:xfrm>
        </p:spPr>
        <p:txBody>
          <a:bodyPr>
            <a:noAutofit/>
          </a:bodyPr>
          <a:lstStyle/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goes with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Jarius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 great multitude follows</a:t>
            </a:r>
          </a:p>
          <a:p>
            <a:pPr lvl="1"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 can imagine the crowd around Him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49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25 - 34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79"/>
          </a:xfrm>
        </p:spPr>
        <p:txBody>
          <a:bodyPr>
            <a:noAutofit/>
          </a:bodyPr>
          <a:lstStyle/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“A certain woman who had a flow of blood for 12 years”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Had suffered many things from many physicians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Spent all she had and was actually getting worse not better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Heard about Jesus and made her way through the crowd and touched His garment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235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25 - 34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79"/>
          </a:xfrm>
        </p:spPr>
        <p:txBody>
          <a:bodyPr>
            <a:noAutofit/>
          </a:bodyPr>
          <a:lstStyle/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“A certain woman who had a flow of blood for 12 years”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Believed just touching His clothes would make her well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Immediately she can feel she has been completely healed</a:t>
            </a:r>
          </a:p>
          <a:p>
            <a:pPr lvl="1">
              <a:buClr>
                <a:srgbClr val="B15E28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immediately recognizes that “power has gone out of Him”</a:t>
            </a:r>
          </a:p>
          <a:p>
            <a:pPr marL="457200" lvl="1" indent="0">
              <a:buClr>
                <a:srgbClr val="B15E28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7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25 - 34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79"/>
          </a:xfrm>
        </p:spPr>
        <p:txBody>
          <a:bodyPr>
            <a:noAutofit/>
          </a:bodyPr>
          <a:lstStyle/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Who touched my clothes?”</a:t>
            </a:r>
          </a:p>
          <a:p>
            <a:pPr lvl="1"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response of the disciples is to point out the great crowd around and question Him</a:t>
            </a:r>
          </a:p>
          <a:p>
            <a:pPr lvl="1"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 looked throughout the crowd to see who touched Him</a:t>
            </a:r>
          </a:p>
          <a:p>
            <a:pPr lvl="1">
              <a:buClr>
                <a:srgbClr val="B15E28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7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25 - 34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79"/>
          </a:xfrm>
        </p:spPr>
        <p:txBody>
          <a:bodyPr>
            <a:noAutofit/>
          </a:bodyPr>
          <a:lstStyle/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woman comes forward “fearing and trembling knowing what had happened to her”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She tells Jesus the whole truth</a:t>
            </a:r>
          </a:p>
          <a:p>
            <a:pPr lvl="1">
              <a:buClr>
                <a:srgbClr val="B15E28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response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Your faith has made you well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Go in peace and be healed</a:t>
            </a:r>
          </a:p>
          <a:p>
            <a:pPr marL="457200" lvl="1" indent="0">
              <a:buClr>
                <a:srgbClr val="B15E28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2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35 - 43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398853"/>
            <a:ext cx="4802184" cy="3696619"/>
          </a:xfrm>
        </p:spPr>
        <p:txBody>
          <a:bodyPr>
            <a:noAutofit/>
          </a:bodyPr>
          <a:lstStyle/>
          <a:p>
            <a:pPr>
              <a:buClr>
                <a:srgbClr val="B15E28"/>
              </a:buClr>
            </a:pPr>
            <a:r>
              <a:rPr lang="en-US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While Jesus is speaking members of the house of </a:t>
            </a:r>
            <a:r>
              <a:rPr lang="en-US" sz="19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Jarius</a:t>
            </a:r>
            <a:r>
              <a:rPr lang="en-US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come and let him know his daughter is dead… no need to bother Jesus further</a:t>
            </a:r>
          </a:p>
          <a:p>
            <a:pPr>
              <a:buClr>
                <a:srgbClr val="B15E28"/>
              </a:buClr>
            </a:pPr>
            <a:endParaRPr lang="en-US" sz="19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B15E28"/>
              </a:buClr>
            </a:pPr>
            <a:r>
              <a:rPr lang="en-US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Jesus words to </a:t>
            </a:r>
            <a:r>
              <a:rPr lang="en-US" sz="19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Jarius</a:t>
            </a:r>
            <a:endParaRPr lang="en-US" sz="19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B15E28"/>
              </a:buClr>
            </a:pPr>
            <a:r>
              <a:rPr lang="en-US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“Do not be afraid, only believe”</a:t>
            </a:r>
          </a:p>
          <a:p>
            <a:pPr lvl="1">
              <a:buClr>
                <a:srgbClr val="B15E28"/>
              </a:buClr>
            </a:pPr>
            <a:r>
              <a:rPr lang="en-US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idea is you showed belief in coming to me and you need to continue that belief now</a:t>
            </a: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Clr>
                <a:srgbClr val="B15E28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586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471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Verses 21 - 24</vt:lpstr>
      <vt:lpstr>Verses 21 - 24</vt:lpstr>
      <vt:lpstr>Verses 21 - 24</vt:lpstr>
      <vt:lpstr>Verses 25 - 34</vt:lpstr>
      <vt:lpstr>Verses 25 - 34</vt:lpstr>
      <vt:lpstr>Verses 25 - 34</vt:lpstr>
      <vt:lpstr>Verses 25 - 34</vt:lpstr>
      <vt:lpstr>Verses 35 - 43</vt:lpstr>
      <vt:lpstr>Verses 35 - 43</vt:lpstr>
      <vt:lpstr>Verses 35 - 43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24</cp:revision>
  <dcterms:created xsi:type="dcterms:W3CDTF">2020-08-18T01:01:19Z</dcterms:created>
  <dcterms:modified xsi:type="dcterms:W3CDTF">2020-08-31T17:03:26Z</dcterms:modified>
</cp:coreProperties>
</file>