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9192A7-D37C-46BA-9DAA-8F44A98FAF1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4B75CFB-C022-452A-A66F-49D84210E2B5}">
      <dgm:prSet/>
      <dgm:spPr/>
      <dgm:t>
        <a:bodyPr/>
        <a:lstStyle/>
        <a:p>
          <a:r>
            <a:rPr lang="en-US" dirty="0"/>
            <a:t>Jesus has retuned to Capernaum and is met by a great crowd</a:t>
          </a:r>
        </a:p>
      </dgm:t>
    </dgm:pt>
    <dgm:pt modelId="{8AE2CFAF-F972-46BE-A65A-57B5AFA2F67B}" type="parTrans" cxnId="{66EB984B-ACB4-46D2-861A-DFB440069E1C}">
      <dgm:prSet/>
      <dgm:spPr/>
      <dgm:t>
        <a:bodyPr/>
        <a:lstStyle/>
        <a:p>
          <a:endParaRPr lang="en-US"/>
        </a:p>
      </dgm:t>
    </dgm:pt>
    <dgm:pt modelId="{99C5DE0F-A659-4C37-A44C-D447C2D7C642}" type="sibTrans" cxnId="{66EB984B-ACB4-46D2-861A-DFB440069E1C}">
      <dgm:prSet/>
      <dgm:spPr/>
      <dgm:t>
        <a:bodyPr/>
        <a:lstStyle/>
        <a:p>
          <a:endParaRPr lang="en-US"/>
        </a:p>
      </dgm:t>
    </dgm:pt>
    <dgm:pt modelId="{2828F692-1A0C-4E0F-8716-5E6548BFE58F}">
      <dgm:prSet/>
      <dgm:spPr/>
      <dgm:t>
        <a:bodyPr/>
        <a:lstStyle/>
        <a:p>
          <a:r>
            <a:rPr lang="en-US" dirty="0"/>
            <a:t>Some have come to hear his teachings</a:t>
          </a:r>
        </a:p>
      </dgm:t>
    </dgm:pt>
    <dgm:pt modelId="{2D2D7B84-D214-4DB7-87E0-7632BE83E8CE}" type="parTrans" cxnId="{93CDBD32-94E5-41AD-85DC-7472E71706F1}">
      <dgm:prSet/>
      <dgm:spPr/>
      <dgm:t>
        <a:bodyPr/>
        <a:lstStyle/>
        <a:p>
          <a:endParaRPr lang="en-US"/>
        </a:p>
      </dgm:t>
    </dgm:pt>
    <dgm:pt modelId="{A548859A-EDF7-4E43-A722-545B97F02E19}" type="sibTrans" cxnId="{93CDBD32-94E5-41AD-85DC-7472E71706F1}">
      <dgm:prSet/>
      <dgm:spPr/>
      <dgm:t>
        <a:bodyPr/>
        <a:lstStyle/>
        <a:p>
          <a:endParaRPr lang="en-US"/>
        </a:p>
      </dgm:t>
    </dgm:pt>
    <dgm:pt modelId="{A9321827-46B2-4D63-8759-C3E4363405BD}">
      <dgm:prSet/>
      <dgm:spPr/>
      <dgm:t>
        <a:bodyPr/>
        <a:lstStyle/>
        <a:p>
          <a:r>
            <a:rPr lang="en-US" dirty="0"/>
            <a:t>Some have come hoping for a miracle</a:t>
          </a:r>
        </a:p>
      </dgm:t>
    </dgm:pt>
    <dgm:pt modelId="{4C988D4B-1A0E-448A-BC69-8DEFEABF6FBC}" type="parTrans" cxnId="{DE211B83-28E2-49D5-AA1F-19FF1DD59DB1}">
      <dgm:prSet/>
      <dgm:spPr/>
      <dgm:t>
        <a:bodyPr/>
        <a:lstStyle/>
        <a:p>
          <a:endParaRPr lang="en-US"/>
        </a:p>
      </dgm:t>
    </dgm:pt>
    <dgm:pt modelId="{B98D4713-BDE9-4149-8F18-8F7D4FDF37E9}" type="sibTrans" cxnId="{DE211B83-28E2-49D5-AA1F-19FF1DD59DB1}">
      <dgm:prSet/>
      <dgm:spPr/>
      <dgm:t>
        <a:bodyPr/>
        <a:lstStyle/>
        <a:p>
          <a:endParaRPr lang="en-US"/>
        </a:p>
      </dgm:t>
    </dgm:pt>
    <dgm:pt modelId="{4567E591-E430-472B-906F-D6136F3C36F5}">
      <dgm:prSet/>
      <dgm:spPr/>
      <dgm:t>
        <a:bodyPr/>
        <a:lstStyle/>
        <a:p>
          <a:r>
            <a:rPr lang="en-US" dirty="0"/>
            <a:t>Whatever their reason, all have come to see Jesus</a:t>
          </a:r>
        </a:p>
      </dgm:t>
    </dgm:pt>
    <dgm:pt modelId="{6690B6FE-D116-4984-A5A0-964211526AF4}" type="parTrans" cxnId="{AB0C8893-E7A4-42BF-9F7A-52E49F914AB5}">
      <dgm:prSet/>
      <dgm:spPr/>
      <dgm:t>
        <a:bodyPr/>
        <a:lstStyle/>
        <a:p>
          <a:endParaRPr lang="en-US"/>
        </a:p>
      </dgm:t>
    </dgm:pt>
    <dgm:pt modelId="{520279D2-3793-4A36-9C93-43A7113DE97D}" type="sibTrans" cxnId="{AB0C8893-E7A4-42BF-9F7A-52E49F914AB5}">
      <dgm:prSet/>
      <dgm:spPr/>
      <dgm:t>
        <a:bodyPr/>
        <a:lstStyle/>
        <a:p>
          <a:endParaRPr lang="en-US"/>
        </a:p>
      </dgm:t>
    </dgm:pt>
    <dgm:pt modelId="{9755C195-9D73-450E-B2E7-0D3DA4478440}">
      <dgm:prSet/>
      <dgm:spPr/>
      <dgm:t>
        <a:bodyPr/>
        <a:lstStyle/>
        <a:p>
          <a:r>
            <a:rPr lang="en-US" dirty="0"/>
            <a:t>A man by the name of Jairus rushes into the crowd to reach Jesus</a:t>
          </a:r>
        </a:p>
      </dgm:t>
    </dgm:pt>
    <dgm:pt modelId="{04ECA4A3-565E-4F2D-876A-09A6F9B53FBA}" type="parTrans" cxnId="{7FC48276-5141-4C54-AE92-AA97D8C670DE}">
      <dgm:prSet/>
      <dgm:spPr/>
      <dgm:t>
        <a:bodyPr/>
        <a:lstStyle/>
        <a:p>
          <a:endParaRPr lang="en-US"/>
        </a:p>
      </dgm:t>
    </dgm:pt>
    <dgm:pt modelId="{C9E6B64A-7067-4F33-8349-E228D43FDC48}" type="sibTrans" cxnId="{7FC48276-5141-4C54-AE92-AA97D8C670DE}">
      <dgm:prSet/>
      <dgm:spPr/>
      <dgm:t>
        <a:bodyPr/>
        <a:lstStyle/>
        <a:p>
          <a:endParaRPr lang="en-US"/>
        </a:p>
      </dgm:t>
    </dgm:pt>
    <dgm:pt modelId="{B6D22926-9DA6-442F-8876-B8008EA07FE9}">
      <dgm:prSet/>
      <dgm:spPr/>
      <dgm:t>
        <a:bodyPr/>
        <a:lstStyle/>
        <a:p>
          <a:r>
            <a:rPr lang="en-US"/>
            <a:t>This will be his story</a:t>
          </a:r>
        </a:p>
      </dgm:t>
    </dgm:pt>
    <dgm:pt modelId="{1338AEC7-974F-49B7-AE9F-0334E25D304D}" type="parTrans" cxnId="{00BB59E7-9050-4BE6-9E31-1C08F36FA29E}">
      <dgm:prSet/>
      <dgm:spPr/>
      <dgm:t>
        <a:bodyPr/>
        <a:lstStyle/>
        <a:p>
          <a:endParaRPr lang="en-US"/>
        </a:p>
      </dgm:t>
    </dgm:pt>
    <dgm:pt modelId="{5ED85061-AEDE-4E7D-AC25-7AE1764EA7AB}" type="sibTrans" cxnId="{00BB59E7-9050-4BE6-9E31-1C08F36FA29E}">
      <dgm:prSet/>
      <dgm:spPr/>
      <dgm:t>
        <a:bodyPr/>
        <a:lstStyle/>
        <a:p>
          <a:endParaRPr lang="en-US"/>
        </a:p>
      </dgm:t>
    </dgm:pt>
    <dgm:pt modelId="{7E4BF5CC-C13B-4503-A81E-088BB99B468A}" type="pres">
      <dgm:prSet presAssocID="{EF9192A7-D37C-46BA-9DAA-8F44A98FAF1C}" presName="linear" presStyleCnt="0">
        <dgm:presLayoutVars>
          <dgm:animLvl val="lvl"/>
          <dgm:resizeHandles val="exact"/>
        </dgm:presLayoutVars>
      </dgm:prSet>
      <dgm:spPr/>
    </dgm:pt>
    <dgm:pt modelId="{2C151A16-1604-4C00-9FEB-03E6A3A1A885}" type="pres">
      <dgm:prSet presAssocID="{F4B75CFB-C022-452A-A66F-49D84210E2B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C9B40BB-0934-467F-A702-5E9D777018D4}" type="pres">
      <dgm:prSet presAssocID="{F4B75CFB-C022-452A-A66F-49D84210E2B5}" presName="childText" presStyleLbl="revTx" presStyleIdx="0" presStyleCnt="1">
        <dgm:presLayoutVars>
          <dgm:bulletEnabled val="1"/>
        </dgm:presLayoutVars>
      </dgm:prSet>
      <dgm:spPr/>
    </dgm:pt>
    <dgm:pt modelId="{4781DC18-0184-4677-B780-2A6FDBF0FB96}" type="pres">
      <dgm:prSet presAssocID="{9755C195-9D73-450E-B2E7-0D3DA447844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FA93893-AD8D-4AE4-AE4E-79E151A410C3}" type="pres">
      <dgm:prSet presAssocID="{C9E6B64A-7067-4F33-8349-E228D43FDC48}" presName="spacer" presStyleCnt="0"/>
      <dgm:spPr/>
    </dgm:pt>
    <dgm:pt modelId="{B76F6432-42D5-4B42-BFCA-CC477BE7A26C}" type="pres">
      <dgm:prSet presAssocID="{B6D22926-9DA6-442F-8876-B8008EA07F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3CDBD32-94E5-41AD-85DC-7472E71706F1}" srcId="{F4B75CFB-C022-452A-A66F-49D84210E2B5}" destId="{2828F692-1A0C-4E0F-8716-5E6548BFE58F}" srcOrd="0" destOrd="0" parTransId="{2D2D7B84-D214-4DB7-87E0-7632BE83E8CE}" sibTransId="{A548859A-EDF7-4E43-A722-545B97F02E19}"/>
    <dgm:cxn modelId="{0D9F0C5D-B444-48D2-834A-3D572012A11A}" type="presOf" srcId="{4567E591-E430-472B-906F-D6136F3C36F5}" destId="{1C9B40BB-0934-467F-A702-5E9D777018D4}" srcOrd="0" destOrd="2" presId="urn:microsoft.com/office/officeart/2005/8/layout/vList2"/>
    <dgm:cxn modelId="{66EB984B-ACB4-46D2-861A-DFB440069E1C}" srcId="{EF9192A7-D37C-46BA-9DAA-8F44A98FAF1C}" destId="{F4B75CFB-C022-452A-A66F-49D84210E2B5}" srcOrd="0" destOrd="0" parTransId="{8AE2CFAF-F972-46BE-A65A-57B5AFA2F67B}" sibTransId="{99C5DE0F-A659-4C37-A44C-D447C2D7C642}"/>
    <dgm:cxn modelId="{7FC48276-5141-4C54-AE92-AA97D8C670DE}" srcId="{EF9192A7-D37C-46BA-9DAA-8F44A98FAF1C}" destId="{9755C195-9D73-450E-B2E7-0D3DA4478440}" srcOrd="1" destOrd="0" parTransId="{04ECA4A3-565E-4F2D-876A-09A6F9B53FBA}" sibTransId="{C9E6B64A-7067-4F33-8349-E228D43FDC48}"/>
    <dgm:cxn modelId="{41E2DB76-BEC6-437B-9F03-3CFC88823EDB}" type="presOf" srcId="{F4B75CFB-C022-452A-A66F-49D84210E2B5}" destId="{2C151A16-1604-4C00-9FEB-03E6A3A1A885}" srcOrd="0" destOrd="0" presId="urn:microsoft.com/office/officeart/2005/8/layout/vList2"/>
    <dgm:cxn modelId="{DE211B83-28E2-49D5-AA1F-19FF1DD59DB1}" srcId="{F4B75CFB-C022-452A-A66F-49D84210E2B5}" destId="{A9321827-46B2-4D63-8759-C3E4363405BD}" srcOrd="1" destOrd="0" parTransId="{4C988D4B-1A0E-448A-BC69-8DEFEABF6FBC}" sibTransId="{B98D4713-BDE9-4149-8F18-8F7D4FDF37E9}"/>
    <dgm:cxn modelId="{DD9A9883-3FE5-40FA-A369-59C27B72A69C}" type="presOf" srcId="{EF9192A7-D37C-46BA-9DAA-8F44A98FAF1C}" destId="{7E4BF5CC-C13B-4503-A81E-088BB99B468A}" srcOrd="0" destOrd="0" presId="urn:microsoft.com/office/officeart/2005/8/layout/vList2"/>
    <dgm:cxn modelId="{AB0C8893-E7A4-42BF-9F7A-52E49F914AB5}" srcId="{F4B75CFB-C022-452A-A66F-49D84210E2B5}" destId="{4567E591-E430-472B-906F-D6136F3C36F5}" srcOrd="2" destOrd="0" parTransId="{6690B6FE-D116-4984-A5A0-964211526AF4}" sibTransId="{520279D2-3793-4A36-9C93-43A7113DE97D}"/>
    <dgm:cxn modelId="{042B88BE-D34A-4F54-AD42-C3868BA0EA0F}" type="presOf" srcId="{B6D22926-9DA6-442F-8876-B8008EA07FE9}" destId="{B76F6432-42D5-4B42-BFCA-CC477BE7A26C}" srcOrd="0" destOrd="0" presId="urn:microsoft.com/office/officeart/2005/8/layout/vList2"/>
    <dgm:cxn modelId="{552D74DB-DE0C-40ED-A4F9-83AD05E6D45F}" type="presOf" srcId="{9755C195-9D73-450E-B2E7-0D3DA4478440}" destId="{4781DC18-0184-4677-B780-2A6FDBF0FB96}" srcOrd="0" destOrd="0" presId="urn:microsoft.com/office/officeart/2005/8/layout/vList2"/>
    <dgm:cxn modelId="{00BB59E7-9050-4BE6-9E31-1C08F36FA29E}" srcId="{EF9192A7-D37C-46BA-9DAA-8F44A98FAF1C}" destId="{B6D22926-9DA6-442F-8876-B8008EA07FE9}" srcOrd="2" destOrd="0" parTransId="{1338AEC7-974F-49B7-AE9F-0334E25D304D}" sibTransId="{5ED85061-AEDE-4E7D-AC25-7AE1764EA7AB}"/>
    <dgm:cxn modelId="{909E10EB-71DC-4DF6-87CC-CF325456E902}" type="presOf" srcId="{A9321827-46B2-4D63-8759-C3E4363405BD}" destId="{1C9B40BB-0934-467F-A702-5E9D777018D4}" srcOrd="0" destOrd="1" presId="urn:microsoft.com/office/officeart/2005/8/layout/vList2"/>
    <dgm:cxn modelId="{42B95FEF-4A51-4C87-8421-1E0908A62335}" type="presOf" srcId="{2828F692-1A0C-4E0F-8716-5E6548BFE58F}" destId="{1C9B40BB-0934-467F-A702-5E9D777018D4}" srcOrd="0" destOrd="0" presId="urn:microsoft.com/office/officeart/2005/8/layout/vList2"/>
    <dgm:cxn modelId="{CDC9FA69-8FA2-449D-8766-90FE914BA89C}" type="presParOf" srcId="{7E4BF5CC-C13B-4503-A81E-088BB99B468A}" destId="{2C151A16-1604-4C00-9FEB-03E6A3A1A885}" srcOrd="0" destOrd="0" presId="urn:microsoft.com/office/officeart/2005/8/layout/vList2"/>
    <dgm:cxn modelId="{6B433D0E-1C9C-4B09-849E-747A08D78D0F}" type="presParOf" srcId="{7E4BF5CC-C13B-4503-A81E-088BB99B468A}" destId="{1C9B40BB-0934-467F-A702-5E9D777018D4}" srcOrd="1" destOrd="0" presId="urn:microsoft.com/office/officeart/2005/8/layout/vList2"/>
    <dgm:cxn modelId="{04B48C20-30AE-43BD-B702-C793D16CA31C}" type="presParOf" srcId="{7E4BF5CC-C13B-4503-A81E-088BB99B468A}" destId="{4781DC18-0184-4677-B780-2A6FDBF0FB96}" srcOrd="2" destOrd="0" presId="urn:microsoft.com/office/officeart/2005/8/layout/vList2"/>
    <dgm:cxn modelId="{7234BF8E-6AF2-4BAE-A5C8-42FEFB7D7B5D}" type="presParOf" srcId="{7E4BF5CC-C13B-4503-A81E-088BB99B468A}" destId="{1FA93893-AD8D-4AE4-AE4E-79E151A410C3}" srcOrd="3" destOrd="0" presId="urn:microsoft.com/office/officeart/2005/8/layout/vList2"/>
    <dgm:cxn modelId="{D6D027E0-C1FB-41C7-8EE8-333AEF5ED774}" type="presParOf" srcId="{7E4BF5CC-C13B-4503-A81E-088BB99B468A}" destId="{B76F6432-42D5-4B42-BFCA-CC477BE7A26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44308C-1B05-47B3-9C41-8EFB2A25F0DB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823AD7E-FE06-4090-99F7-4F9E9D8F3A66}">
      <dgm:prSet/>
      <dgm:spPr/>
      <dgm:t>
        <a:bodyPr/>
        <a:lstStyle/>
        <a:p>
          <a:r>
            <a:rPr lang="en-US"/>
            <a:t>Jairus was one of the rulers of the synagogue</a:t>
          </a:r>
        </a:p>
      </dgm:t>
    </dgm:pt>
    <dgm:pt modelId="{559F8343-2C01-436A-9CCE-C80825D73EF3}" type="parTrans" cxnId="{D5AA0546-779B-4FF9-95E5-14890FCA5708}">
      <dgm:prSet/>
      <dgm:spPr/>
      <dgm:t>
        <a:bodyPr/>
        <a:lstStyle/>
        <a:p>
          <a:endParaRPr lang="en-US"/>
        </a:p>
      </dgm:t>
    </dgm:pt>
    <dgm:pt modelId="{5FFC3164-FF90-4827-8B25-083FDB8E6BDB}" type="sibTrans" cxnId="{D5AA0546-779B-4FF9-95E5-14890FCA5708}">
      <dgm:prSet/>
      <dgm:spPr/>
      <dgm:t>
        <a:bodyPr/>
        <a:lstStyle/>
        <a:p>
          <a:endParaRPr lang="en-US"/>
        </a:p>
      </dgm:t>
    </dgm:pt>
    <dgm:pt modelId="{829E31E7-419C-4224-8C3F-8B693817C9F5}">
      <dgm:prSet custT="1"/>
      <dgm:spPr/>
      <dgm:t>
        <a:bodyPr/>
        <a:lstStyle/>
        <a:p>
          <a:r>
            <a:rPr lang="en-US" sz="1600" dirty="0"/>
            <a:t>This would imply  he was an important man in the community</a:t>
          </a:r>
        </a:p>
      </dgm:t>
    </dgm:pt>
    <dgm:pt modelId="{630BE27C-F9A0-4778-B0A5-F4BFAF21BD79}" type="parTrans" cxnId="{1145B5C7-24B3-4C54-9706-28E17B296F51}">
      <dgm:prSet/>
      <dgm:spPr/>
      <dgm:t>
        <a:bodyPr/>
        <a:lstStyle/>
        <a:p>
          <a:endParaRPr lang="en-US"/>
        </a:p>
      </dgm:t>
    </dgm:pt>
    <dgm:pt modelId="{12F6C0CB-263E-48AF-8A10-53E559E212CD}" type="sibTrans" cxnId="{1145B5C7-24B3-4C54-9706-28E17B296F51}">
      <dgm:prSet/>
      <dgm:spPr/>
      <dgm:t>
        <a:bodyPr/>
        <a:lstStyle/>
        <a:p>
          <a:endParaRPr lang="en-US"/>
        </a:p>
      </dgm:t>
    </dgm:pt>
    <dgm:pt modelId="{A3931B19-5E67-4D23-988A-905232A68479}">
      <dgm:prSet custT="1"/>
      <dgm:spPr/>
      <dgm:t>
        <a:bodyPr/>
        <a:lstStyle/>
        <a:p>
          <a:r>
            <a:rPr lang="en-US" sz="1600" dirty="0"/>
            <a:t>He would have been a man of some power, prestige, position and prominence</a:t>
          </a:r>
        </a:p>
      </dgm:t>
    </dgm:pt>
    <dgm:pt modelId="{BB81405F-2FC7-4F3D-9FBE-655E3042CF0B}" type="parTrans" cxnId="{52393CFC-2ED5-423D-91BF-2B3F11440558}">
      <dgm:prSet/>
      <dgm:spPr/>
      <dgm:t>
        <a:bodyPr/>
        <a:lstStyle/>
        <a:p>
          <a:endParaRPr lang="en-US"/>
        </a:p>
      </dgm:t>
    </dgm:pt>
    <dgm:pt modelId="{7FD5F1E9-97E2-4F2E-B52F-490E231EE952}" type="sibTrans" cxnId="{52393CFC-2ED5-423D-91BF-2B3F11440558}">
      <dgm:prSet/>
      <dgm:spPr/>
      <dgm:t>
        <a:bodyPr/>
        <a:lstStyle/>
        <a:p>
          <a:endParaRPr lang="en-US"/>
        </a:p>
      </dgm:t>
    </dgm:pt>
    <dgm:pt modelId="{2D90C421-0176-4942-9CF3-3F5DC86D0A28}">
      <dgm:prSet custT="1"/>
      <dgm:spPr/>
      <dgm:t>
        <a:bodyPr/>
        <a:lstStyle/>
        <a:p>
          <a:r>
            <a:rPr lang="en-US" sz="1600" dirty="0"/>
            <a:t>He was certainly a religious man who practiced the Jewish faith</a:t>
          </a:r>
        </a:p>
      </dgm:t>
    </dgm:pt>
    <dgm:pt modelId="{10F0B466-0F17-4294-B3A1-F6C6341C97D2}" type="parTrans" cxnId="{A7BD3B32-87CB-43B6-9634-B39B7F89C624}">
      <dgm:prSet/>
      <dgm:spPr/>
      <dgm:t>
        <a:bodyPr/>
        <a:lstStyle/>
        <a:p>
          <a:endParaRPr lang="en-US"/>
        </a:p>
      </dgm:t>
    </dgm:pt>
    <dgm:pt modelId="{9E8464C9-47C3-4128-99B4-B4622B2A1636}" type="sibTrans" cxnId="{A7BD3B32-87CB-43B6-9634-B39B7F89C624}">
      <dgm:prSet/>
      <dgm:spPr/>
      <dgm:t>
        <a:bodyPr/>
        <a:lstStyle/>
        <a:p>
          <a:endParaRPr lang="en-US"/>
        </a:p>
      </dgm:t>
    </dgm:pt>
    <dgm:pt modelId="{93243BF1-CB2E-47B8-BA15-90DE42EBECE6}">
      <dgm:prSet/>
      <dgm:spPr/>
      <dgm:t>
        <a:bodyPr/>
        <a:lstStyle/>
        <a:p>
          <a:r>
            <a:rPr lang="en-US"/>
            <a:t>None of these things mattered right now</a:t>
          </a:r>
        </a:p>
      </dgm:t>
    </dgm:pt>
    <dgm:pt modelId="{7FFD54A8-1513-480D-884B-CE5002CBA7E0}" type="parTrans" cxnId="{5DB622CE-035E-4309-91EF-99127D0A608C}">
      <dgm:prSet/>
      <dgm:spPr/>
      <dgm:t>
        <a:bodyPr/>
        <a:lstStyle/>
        <a:p>
          <a:endParaRPr lang="en-US"/>
        </a:p>
      </dgm:t>
    </dgm:pt>
    <dgm:pt modelId="{661E753F-A92B-4B08-B0CD-D2D42DF53192}" type="sibTrans" cxnId="{5DB622CE-035E-4309-91EF-99127D0A608C}">
      <dgm:prSet/>
      <dgm:spPr/>
      <dgm:t>
        <a:bodyPr/>
        <a:lstStyle/>
        <a:p>
          <a:endParaRPr lang="en-US"/>
        </a:p>
      </dgm:t>
    </dgm:pt>
    <dgm:pt modelId="{DF5C724B-7EAD-4E87-98EE-2B837516DF63}">
      <dgm:prSet custT="1"/>
      <dgm:spPr/>
      <dgm:t>
        <a:bodyPr/>
        <a:lstStyle/>
        <a:p>
          <a:r>
            <a:rPr lang="en-US" sz="1600" dirty="0"/>
            <a:t>His daughter was facing sickness and death</a:t>
          </a:r>
        </a:p>
      </dgm:t>
    </dgm:pt>
    <dgm:pt modelId="{8122996B-FED3-4F5B-BEFE-E2D33F0FC5C2}" type="parTrans" cxnId="{600A619F-E6DB-44D0-A5A2-645AD65B13BC}">
      <dgm:prSet/>
      <dgm:spPr/>
      <dgm:t>
        <a:bodyPr/>
        <a:lstStyle/>
        <a:p>
          <a:endParaRPr lang="en-US"/>
        </a:p>
      </dgm:t>
    </dgm:pt>
    <dgm:pt modelId="{A03B26E1-2FBF-43F0-88F8-92D55F2D9608}" type="sibTrans" cxnId="{600A619F-E6DB-44D0-A5A2-645AD65B13BC}">
      <dgm:prSet/>
      <dgm:spPr/>
      <dgm:t>
        <a:bodyPr/>
        <a:lstStyle/>
        <a:p>
          <a:endParaRPr lang="en-US"/>
        </a:p>
      </dgm:t>
    </dgm:pt>
    <dgm:pt modelId="{EDF1E78B-9EA4-47C4-9FF6-45C501B77DCE}">
      <dgm:prSet custT="1"/>
      <dgm:spPr/>
      <dgm:t>
        <a:bodyPr/>
        <a:lstStyle/>
        <a:p>
          <a:r>
            <a:rPr lang="en-US" sz="1600" dirty="0"/>
            <a:t>His power, his money, his position, and even his religion were powerless against these two enemies</a:t>
          </a:r>
        </a:p>
      </dgm:t>
    </dgm:pt>
    <dgm:pt modelId="{5CE321DE-97F8-4EC0-99D7-C1E765E9275A}" type="parTrans" cxnId="{5A75E5F8-6766-455F-B4FE-2F2659F666DE}">
      <dgm:prSet/>
      <dgm:spPr/>
      <dgm:t>
        <a:bodyPr/>
        <a:lstStyle/>
        <a:p>
          <a:endParaRPr lang="en-US"/>
        </a:p>
      </dgm:t>
    </dgm:pt>
    <dgm:pt modelId="{3C2672B0-B6ED-4F80-ABE9-CD7C3288C15D}" type="sibTrans" cxnId="{5A75E5F8-6766-455F-B4FE-2F2659F666DE}">
      <dgm:prSet/>
      <dgm:spPr/>
      <dgm:t>
        <a:bodyPr/>
        <a:lstStyle/>
        <a:p>
          <a:endParaRPr lang="en-US"/>
        </a:p>
      </dgm:t>
    </dgm:pt>
    <dgm:pt modelId="{034165C2-6372-4A72-9940-2E93CDFF6A17}">
      <dgm:prSet/>
      <dgm:spPr/>
      <dgm:t>
        <a:bodyPr/>
        <a:lstStyle/>
        <a:p>
          <a:r>
            <a:rPr lang="en-US"/>
            <a:t>Jairus humbles himself at the feet of Jesus and begged Him to save his daughter</a:t>
          </a:r>
        </a:p>
      </dgm:t>
    </dgm:pt>
    <dgm:pt modelId="{A72AFC46-9271-4890-AB06-42B17B5F88EB}" type="parTrans" cxnId="{0948B141-C863-4429-9482-ED7EC9A929A5}">
      <dgm:prSet/>
      <dgm:spPr/>
      <dgm:t>
        <a:bodyPr/>
        <a:lstStyle/>
        <a:p>
          <a:endParaRPr lang="en-US"/>
        </a:p>
      </dgm:t>
    </dgm:pt>
    <dgm:pt modelId="{1E8BF809-DF92-4D68-BE44-48C5C189194D}" type="sibTrans" cxnId="{0948B141-C863-4429-9482-ED7EC9A929A5}">
      <dgm:prSet/>
      <dgm:spPr/>
      <dgm:t>
        <a:bodyPr/>
        <a:lstStyle/>
        <a:p>
          <a:endParaRPr lang="en-US"/>
        </a:p>
      </dgm:t>
    </dgm:pt>
    <dgm:pt modelId="{022D03EC-C087-4A0A-BBF0-1C46F8E1F8FC}">
      <dgm:prSet custT="1"/>
      <dgm:spPr/>
      <dgm:t>
        <a:bodyPr/>
        <a:lstStyle/>
        <a:p>
          <a:r>
            <a:rPr lang="en-US" sz="1600" dirty="0"/>
            <a:t>“Lay you hands on her that she may be healed, and she will live</a:t>
          </a:r>
        </a:p>
      </dgm:t>
    </dgm:pt>
    <dgm:pt modelId="{11EDD086-4C30-4099-9888-8E249BD8075C}" type="parTrans" cxnId="{F63DE15B-D678-491C-8EF5-436727DA6674}">
      <dgm:prSet/>
      <dgm:spPr/>
      <dgm:t>
        <a:bodyPr/>
        <a:lstStyle/>
        <a:p>
          <a:endParaRPr lang="en-US"/>
        </a:p>
      </dgm:t>
    </dgm:pt>
    <dgm:pt modelId="{6C33CD9B-29B0-483D-B1E3-A5E3EE83780A}" type="sibTrans" cxnId="{F63DE15B-D678-491C-8EF5-436727DA6674}">
      <dgm:prSet/>
      <dgm:spPr/>
      <dgm:t>
        <a:bodyPr/>
        <a:lstStyle/>
        <a:p>
          <a:endParaRPr lang="en-US"/>
        </a:p>
      </dgm:t>
    </dgm:pt>
    <dgm:pt modelId="{87075394-E187-4005-A257-A1A7343636B9}">
      <dgm:prSet custT="1"/>
      <dgm:spPr/>
      <dgm:t>
        <a:bodyPr/>
        <a:lstStyle/>
        <a:p>
          <a:r>
            <a:rPr lang="en-US" sz="1600" dirty="0"/>
            <a:t>What great faith we seen in Jairus at this time</a:t>
          </a:r>
        </a:p>
      </dgm:t>
    </dgm:pt>
    <dgm:pt modelId="{3C5C5EAD-324C-4A13-9542-590C58B42A3F}" type="parTrans" cxnId="{08EB6644-CE20-40D5-BD29-04515121308C}">
      <dgm:prSet/>
      <dgm:spPr/>
      <dgm:t>
        <a:bodyPr/>
        <a:lstStyle/>
        <a:p>
          <a:endParaRPr lang="en-US"/>
        </a:p>
      </dgm:t>
    </dgm:pt>
    <dgm:pt modelId="{713ECCF7-C66C-42B5-85A9-9082678EB908}" type="sibTrans" cxnId="{08EB6644-CE20-40D5-BD29-04515121308C}">
      <dgm:prSet/>
      <dgm:spPr/>
      <dgm:t>
        <a:bodyPr/>
        <a:lstStyle/>
        <a:p>
          <a:endParaRPr lang="en-US"/>
        </a:p>
      </dgm:t>
    </dgm:pt>
    <dgm:pt modelId="{488BF59A-E8B8-45A9-BD6D-912698FC6200}" type="pres">
      <dgm:prSet presAssocID="{9C44308C-1B05-47B3-9C41-8EFB2A25F0DB}" presName="Name0" presStyleCnt="0">
        <dgm:presLayoutVars>
          <dgm:dir/>
          <dgm:animLvl val="lvl"/>
          <dgm:resizeHandles val="exact"/>
        </dgm:presLayoutVars>
      </dgm:prSet>
      <dgm:spPr/>
    </dgm:pt>
    <dgm:pt modelId="{46E65BFC-0696-45DB-A445-B17D8971DD94}" type="pres">
      <dgm:prSet presAssocID="{C823AD7E-FE06-4090-99F7-4F9E9D8F3A66}" presName="linNode" presStyleCnt="0"/>
      <dgm:spPr/>
    </dgm:pt>
    <dgm:pt modelId="{43EBFCE1-9696-4F28-A7C2-9C85B7825EA7}" type="pres">
      <dgm:prSet presAssocID="{C823AD7E-FE06-4090-99F7-4F9E9D8F3A6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FFB30D9-4EBE-4490-9BC0-AB360958D1AB}" type="pres">
      <dgm:prSet presAssocID="{C823AD7E-FE06-4090-99F7-4F9E9D8F3A66}" presName="descendantText" presStyleLbl="alignAccFollowNode1" presStyleIdx="0" presStyleCnt="3" custScaleY="140971">
        <dgm:presLayoutVars>
          <dgm:bulletEnabled val="1"/>
        </dgm:presLayoutVars>
      </dgm:prSet>
      <dgm:spPr/>
    </dgm:pt>
    <dgm:pt modelId="{4801434F-96A7-450B-AC2C-D36B253ACC22}" type="pres">
      <dgm:prSet presAssocID="{5FFC3164-FF90-4827-8B25-083FDB8E6BDB}" presName="sp" presStyleCnt="0"/>
      <dgm:spPr/>
    </dgm:pt>
    <dgm:pt modelId="{8A666990-12D0-4730-AEE8-D44097985AE0}" type="pres">
      <dgm:prSet presAssocID="{93243BF1-CB2E-47B8-BA15-90DE42EBECE6}" presName="linNode" presStyleCnt="0"/>
      <dgm:spPr/>
    </dgm:pt>
    <dgm:pt modelId="{5C7AEAA6-F753-41E0-952B-7AD084E315B9}" type="pres">
      <dgm:prSet presAssocID="{93243BF1-CB2E-47B8-BA15-90DE42EBECE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3804E41-4F56-46B6-ABBC-F786B72AC4A8}" type="pres">
      <dgm:prSet presAssocID="{93243BF1-CB2E-47B8-BA15-90DE42EBECE6}" presName="descendantText" presStyleLbl="alignAccFollowNode1" presStyleIdx="1" presStyleCnt="3">
        <dgm:presLayoutVars>
          <dgm:bulletEnabled val="1"/>
        </dgm:presLayoutVars>
      </dgm:prSet>
      <dgm:spPr/>
    </dgm:pt>
    <dgm:pt modelId="{D75E4446-E2F3-4B78-85B2-504E174B56D9}" type="pres">
      <dgm:prSet presAssocID="{661E753F-A92B-4B08-B0CD-D2D42DF53192}" presName="sp" presStyleCnt="0"/>
      <dgm:spPr/>
    </dgm:pt>
    <dgm:pt modelId="{EA3EEC91-4663-4E32-9B38-133DB5DAC9E3}" type="pres">
      <dgm:prSet presAssocID="{034165C2-6372-4A72-9940-2E93CDFF6A17}" presName="linNode" presStyleCnt="0"/>
      <dgm:spPr/>
    </dgm:pt>
    <dgm:pt modelId="{9F91D17D-A552-4063-AC58-0482C0CC7EEA}" type="pres">
      <dgm:prSet presAssocID="{034165C2-6372-4A72-9940-2E93CDFF6A1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430C481B-5A0A-486B-AF15-3DB30ADB9E8F}" type="pres">
      <dgm:prSet presAssocID="{034165C2-6372-4A72-9940-2E93CDFF6A17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EFD1E10B-B97E-4F5F-9415-7467DE17BA1C}" type="presOf" srcId="{C823AD7E-FE06-4090-99F7-4F9E9D8F3A66}" destId="{43EBFCE1-9696-4F28-A7C2-9C85B7825EA7}" srcOrd="0" destOrd="0" presId="urn:microsoft.com/office/officeart/2005/8/layout/vList5"/>
    <dgm:cxn modelId="{A7BD3B32-87CB-43B6-9634-B39B7F89C624}" srcId="{C823AD7E-FE06-4090-99F7-4F9E9D8F3A66}" destId="{2D90C421-0176-4942-9CF3-3F5DC86D0A28}" srcOrd="2" destOrd="0" parTransId="{10F0B466-0F17-4294-B3A1-F6C6341C97D2}" sibTransId="{9E8464C9-47C3-4128-99B4-B4622B2A1636}"/>
    <dgm:cxn modelId="{F63DE15B-D678-491C-8EF5-436727DA6674}" srcId="{034165C2-6372-4A72-9940-2E93CDFF6A17}" destId="{022D03EC-C087-4A0A-BBF0-1C46F8E1F8FC}" srcOrd="0" destOrd="0" parTransId="{11EDD086-4C30-4099-9888-8E249BD8075C}" sibTransId="{6C33CD9B-29B0-483D-B1E3-A5E3EE83780A}"/>
    <dgm:cxn modelId="{0948B141-C863-4429-9482-ED7EC9A929A5}" srcId="{9C44308C-1B05-47B3-9C41-8EFB2A25F0DB}" destId="{034165C2-6372-4A72-9940-2E93CDFF6A17}" srcOrd="2" destOrd="0" parTransId="{A72AFC46-9271-4890-AB06-42B17B5F88EB}" sibTransId="{1E8BF809-DF92-4D68-BE44-48C5C189194D}"/>
    <dgm:cxn modelId="{08EB6644-CE20-40D5-BD29-04515121308C}" srcId="{034165C2-6372-4A72-9940-2E93CDFF6A17}" destId="{87075394-E187-4005-A257-A1A7343636B9}" srcOrd="1" destOrd="0" parTransId="{3C5C5EAD-324C-4A13-9542-590C58B42A3F}" sibTransId="{713ECCF7-C66C-42B5-85A9-9082678EB908}"/>
    <dgm:cxn modelId="{D5AA0546-779B-4FF9-95E5-14890FCA5708}" srcId="{9C44308C-1B05-47B3-9C41-8EFB2A25F0DB}" destId="{C823AD7E-FE06-4090-99F7-4F9E9D8F3A66}" srcOrd="0" destOrd="0" parTransId="{559F8343-2C01-436A-9CCE-C80825D73EF3}" sibTransId="{5FFC3164-FF90-4827-8B25-083FDB8E6BDB}"/>
    <dgm:cxn modelId="{A240FD49-B4ED-4D26-831F-58C6B10BCB04}" type="presOf" srcId="{DF5C724B-7EAD-4E87-98EE-2B837516DF63}" destId="{43804E41-4F56-46B6-ABBC-F786B72AC4A8}" srcOrd="0" destOrd="0" presId="urn:microsoft.com/office/officeart/2005/8/layout/vList5"/>
    <dgm:cxn modelId="{4C738E4D-9404-44EA-A5CE-DC33FF6545AE}" type="presOf" srcId="{87075394-E187-4005-A257-A1A7343636B9}" destId="{430C481B-5A0A-486B-AF15-3DB30ADB9E8F}" srcOrd="0" destOrd="1" presId="urn:microsoft.com/office/officeart/2005/8/layout/vList5"/>
    <dgm:cxn modelId="{705DDE55-1FFB-4BDA-BE0C-057F128A6C30}" type="presOf" srcId="{022D03EC-C087-4A0A-BBF0-1C46F8E1F8FC}" destId="{430C481B-5A0A-486B-AF15-3DB30ADB9E8F}" srcOrd="0" destOrd="0" presId="urn:microsoft.com/office/officeart/2005/8/layout/vList5"/>
    <dgm:cxn modelId="{A562F592-4A5F-41A4-89B8-C98669A3857A}" type="presOf" srcId="{829E31E7-419C-4224-8C3F-8B693817C9F5}" destId="{7FFB30D9-4EBE-4490-9BC0-AB360958D1AB}" srcOrd="0" destOrd="0" presId="urn:microsoft.com/office/officeart/2005/8/layout/vList5"/>
    <dgm:cxn modelId="{355AA29A-DD03-4E55-BC1D-62C1FD340819}" type="presOf" srcId="{034165C2-6372-4A72-9940-2E93CDFF6A17}" destId="{9F91D17D-A552-4063-AC58-0482C0CC7EEA}" srcOrd="0" destOrd="0" presId="urn:microsoft.com/office/officeart/2005/8/layout/vList5"/>
    <dgm:cxn modelId="{89D8C69D-93C3-4B0E-A8D8-295F9867B560}" type="presOf" srcId="{93243BF1-CB2E-47B8-BA15-90DE42EBECE6}" destId="{5C7AEAA6-F753-41E0-952B-7AD084E315B9}" srcOrd="0" destOrd="0" presId="urn:microsoft.com/office/officeart/2005/8/layout/vList5"/>
    <dgm:cxn modelId="{600A619F-E6DB-44D0-A5A2-645AD65B13BC}" srcId="{93243BF1-CB2E-47B8-BA15-90DE42EBECE6}" destId="{DF5C724B-7EAD-4E87-98EE-2B837516DF63}" srcOrd="0" destOrd="0" parTransId="{8122996B-FED3-4F5B-BEFE-E2D33F0FC5C2}" sibTransId="{A03B26E1-2FBF-43F0-88F8-92D55F2D9608}"/>
    <dgm:cxn modelId="{5A5DFDAD-D28A-4319-B9CA-35E150B20F72}" type="presOf" srcId="{9C44308C-1B05-47B3-9C41-8EFB2A25F0DB}" destId="{488BF59A-E8B8-45A9-BD6D-912698FC6200}" srcOrd="0" destOrd="0" presId="urn:microsoft.com/office/officeart/2005/8/layout/vList5"/>
    <dgm:cxn modelId="{1145B5C7-24B3-4C54-9706-28E17B296F51}" srcId="{C823AD7E-FE06-4090-99F7-4F9E9D8F3A66}" destId="{829E31E7-419C-4224-8C3F-8B693817C9F5}" srcOrd="0" destOrd="0" parTransId="{630BE27C-F9A0-4778-B0A5-F4BFAF21BD79}" sibTransId="{12F6C0CB-263E-48AF-8A10-53E559E212CD}"/>
    <dgm:cxn modelId="{D7BB41C8-DEDC-41F7-A955-A8B7D1F19A83}" type="presOf" srcId="{2D90C421-0176-4942-9CF3-3F5DC86D0A28}" destId="{7FFB30D9-4EBE-4490-9BC0-AB360958D1AB}" srcOrd="0" destOrd="2" presId="urn:microsoft.com/office/officeart/2005/8/layout/vList5"/>
    <dgm:cxn modelId="{0DA6F3CA-5FF5-4A00-BE8B-9F3E79C08B79}" type="presOf" srcId="{EDF1E78B-9EA4-47C4-9FF6-45C501B77DCE}" destId="{43804E41-4F56-46B6-ABBC-F786B72AC4A8}" srcOrd="0" destOrd="1" presId="urn:microsoft.com/office/officeart/2005/8/layout/vList5"/>
    <dgm:cxn modelId="{5DB622CE-035E-4309-91EF-99127D0A608C}" srcId="{9C44308C-1B05-47B3-9C41-8EFB2A25F0DB}" destId="{93243BF1-CB2E-47B8-BA15-90DE42EBECE6}" srcOrd="1" destOrd="0" parTransId="{7FFD54A8-1513-480D-884B-CE5002CBA7E0}" sibTransId="{661E753F-A92B-4B08-B0CD-D2D42DF53192}"/>
    <dgm:cxn modelId="{5D9F0BD7-F641-48A3-8818-E65DFE592FBC}" type="presOf" srcId="{A3931B19-5E67-4D23-988A-905232A68479}" destId="{7FFB30D9-4EBE-4490-9BC0-AB360958D1AB}" srcOrd="0" destOrd="1" presId="urn:microsoft.com/office/officeart/2005/8/layout/vList5"/>
    <dgm:cxn modelId="{5A75E5F8-6766-455F-B4FE-2F2659F666DE}" srcId="{93243BF1-CB2E-47B8-BA15-90DE42EBECE6}" destId="{EDF1E78B-9EA4-47C4-9FF6-45C501B77DCE}" srcOrd="1" destOrd="0" parTransId="{5CE321DE-97F8-4EC0-99D7-C1E765E9275A}" sibTransId="{3C2672B0-B6ED-4F80-ABE9-CD7C3288C15D}"/>
    <dgm:cxn modelId="{52393CFC-2ED5-423D-91BF-2B3F11440558}" srcId="{C823AD7E-FE06-4090-99F7-4F9E9D8F3A66}" destId="{A3931B19-5E67-4D23-988A-905232A68479}" srcOrd="1" destOrd="0" parTransId="{BB81405F-2FC7-4F3D-9FBE-655E3042CF0B}" sibTransId="{7FD5F1E9-97E2-4F2E-B52F-490E231EE952}"/>
    <dgm:cxn modelId="{8420E396-C0E6-43A7-BDDF-57E95D7C05C4}" type="presParOf" srcId="{488BF59A-E8B8-45A9-BD6D-912698FC6200}" destId="{46E65BFC-0696-45DB-A445-B17D8971DD94}" srcOrd="0" destOrd="0" presId="urn:microsoft.com/office/officeart/2005/8/layout/vList5"/>
    <dgm:cxn modelId="{46ACC617-FBB8-4E1C-85A0-569A76606CC8}" type="presParOf" srcId="{46E65BFC-0696-45DB-A445-B17D8971DD94}" destId="{43EBFCE1-9696-4F28-A7C2-9C85B7825EA7}" srcOrd="0" destOrd="0" presId="urn:microsoft.com/office/officeart/2005/8/layout/vList5"/>
    <dgm:cxn modelId="{A5682EBC-189E-4F05-ABED-9F1B5B8A47B2}" type="presParOf" srcId="{46E65BFC-0696-45DB-A445-B17D8971DD94}" destId="{7FFB30D9-4EBE-4490-9BC0-AB360958D1AB}" srcOrd="1" destOrd="0" presId="urn:microsoft.com/office/officeart/2005/8/layout/vList5"/>
    <dgm:cxn modelId="{BF4C84A0-A582-41A7-89F3-7F19C0192459}" type="presParOf" srcId="{488BF59A-E8B8-45A9-BD6D-912698FC6200}" destId="{4801434F-96A7-450B-AC2C-D36B253ACC22}" srcOrd="1" destOrd="0" presId="urn:microsoft.com/office/officeart/2005/8/layout/vList5"/>
    <dgm:cxn modelId="{30C18C1D-D5FF-4796-911F-F51F94974B4C}" type="presParOf" srcId="{488BF59A-E8B8-45A9-BD6D-912698FC6200}" destId="{8A666990-12D0-4730-AEE8-D44097985AE0}" srcOrd="2" destOrd="0" presId="urn:microsoft.com/office/officeart/2005/8/layout/vList5"/>
    <dgm:cxn modelId="{52E9F090-74A1-44B0-B1AF-C7E8950C4C72}" type="presParOf" srcId="{8A666990-12D0-4730-AEE8-D44097985AE0}" destId="{5C7AEAA6-F753-41E0-952B-7AD084E315B9}" srcOrd="0" destOrd="0" presId="urn:microsoft.com/office/officeart/2005/8/layout/vList5"/>
    <dgm:cxn modelId="{D2DF5298-594A-4A9C-B12A-103AE6E334A9}" type="presParOf" srcId="{8A666990-12D0-4730-AEE8-D44097985AE0}" destId="{43804E41-4F56-46B6-ABBC-F786B72AC4A8}" srcOrd="1" destOrd="0" presId="urn:microsoft.com/office/officeart/2005/8/layout/vList5"/>
    <dgm:cxn modelId="{C977CFF3-41C2-481B-82C2-0C70413AD7C2}" type="presParOf" srcId="{488BF59A-E8B8-45A9-BD6D-912698FC6200}" destId="{D75E4446-E2F3-4B78-85B2-504E174B56D9}" srcOrd="3" destOrd="0" presId="urn:microsoft.com/office/officeart/2005/8/layout/vList5"/>
    <dgm:cxn modelId="{02B9CEB5-30B2-44F6-8DCE-ED99A78C40EC}" type="presParOf" srcId="{488BF59A-E8B8-45A9-BD6D-912698FC6200}" destId="{EA3EEC91-4663-4E32-9B38-133DB5DAC9E3}" srcOrd="4" destOrd="0" presId="urn:microsoft.com/office/officeart/2005/8/layout/vList5"/>
    <dgm:cxn modelId="{58208CA9-13B0-4E60-9DFD-30A2022E7B6E}" type="presParOf" srcId="{EA3EEC91-4663-4E32-9B38-133DB5DAC9E3}" destId="{9F91D17D-A552-4063-AC58-0482C0CC7EEA}" srcOrd="0" destOrd="0" presId="urn:microsoft.com/office/officeart/2005/8/layout/vList5"/>
    <dgm:cxn modelId="{0E204B2F-810F-43EE-AD17-E989BD90E18B}" type="presParOf" srcId="{EA3EEC91-4663-4E32-9B38-133DB5DAC9E3}" destId="{430C481B-5A0A-486B-AF15-3DB30ADB9E8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9C1C20-4C48-44B0-B43C-A3A0A11E24E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1613A6A-AC75-4BE5-A6FA-3396248C0B6D}">
      <dgm:prSet/>
      <dgm:spPr/>
      <dgm:t>
        <a:bodyPr/>
        <a:lstStyle/>
        <a:p>
          <a:r>
            <a:rPr lang="en-US" dirty="0"/>
            <a:t>While on the way to Jairus’ home a sick woman touches Jesus’ garment and is healed</a:t>
          </a:r>
        </a:p>
      </dgm:t>
    </dgm:pt>
    <dgm:pt modelId="{9711403F-8B53-45B2-9F9A-7B5BB5860937}" type="parTrans" cxnId="{0AB8C139-B6C4-4417-B8D6-E86CE0A683D4}">
      <dgm:prSet/>
      <dgm:spPr/>
      <dgm:t>
        <a:bodyPr/>
        <a:lstStyle/>
        <a:p>
          <a:endParaRPr lang="en-US"/>
        </a:p>
      </dgm:t>
    </dgm:pt>
    <dgm:pt modelId="{D405188F-02FE-49AC-9637-64C0FC53940F}" type="sibTrans" cxnId="{0AB8C139-B6C4-4417-B8D6-E86CE0A683D4}">
      <dgm:prSet/>
      <dgm:spPr/>
      <dgm:t>
        <a:bodyPr/>
        <a:lstStyle/>
        <a:p>
          <a:endParaRPr lang="en-US"/>
        </a:p>
      </dgm:t>
    </dgm:pt>
    <dgm:pt modelId="{34587C20-17E0-415B-A09D-AF4EE78CF67B}">
      <dgm:prSet/>
      <dgm:spPr/>
      <dgm:t>
        <a:bodyPr/>
        <a:lstStyle/>
        <a:p>
          <a:r>
            <a:rPr lang="en-US" dirty="0"/>
            <a:t>Jesus confronts the woman </a:t>
          </a:r>
        </a:p>
      </dgm:t>
    </dgm:pt>
    <dgm:pt modelId="{001F70C9-71CC-4C14-90D4-436B4D41ECB6}" type="parTrans" cxnId="{F31F8642-9478-45F3-A3AB-D5EF94DF7EF4}">
      <dgm:prSet/>
      <dgm:spPr/>
      <dgm:t>
        <a:bodyPr/>
        <a:lstStyle/>
        <a:p>
          <a:endParaRPr lang="en-US"/>
        </a:p>
      </dgm:t>
    </dgm:pt>
    <dgm:pt modelId="{103FF1B6-1628-427E-8F8A-A75AD91148C5}" type="sibTrans" cxnId="{F31F8642-9478-45F3-A3AB-D5EF94DF7EF4}">
      <dgm:prSet/>
      <dgm:spPr/>
      <dgm:t>
        <a:bodyPr/>
        <a:lstStyle/>
        <a:p>
          <a:endParaRPr lang="en-US"/>
        </a:p>
      </dgm:t>
    </dgm:pt>
    <dgm:pt modelId="{BE8A52C6-F26E-4849-95B6-A247F991CE81}">
      <dgm:prSet/>
      <dgm:spPr/>
      <dgm:t>
        <a:bodyPr/>
        <a:lstStyle/>
        <a:p>
          <a:r>
            <a:rPr lang="en-US"/>
            <a:t>What must have been going through the mind of Jairus as precious time is being taken while his daughter is dying</a:t>
          </a:r>
        </a:p>
      </dgm:t>
    </dgm:pt>
    <dgm:pt modelId="{2A863183-B9B9-4599-B58D-F7CC4504B0F0}" type="parTrans" cxnId="{802D692B-EB92-4885-B1BD-3EE23A41C107}">
      <dgm:prSet/>
      <dgm:spPr/>
      <dgm:t>
        <a:bodyPr/>
        <a:lstStyle/>
        <a:p>
          <a:endParaRPr lang="en-US"/>
        </a:p>
      </dgm:t>
    </dgm:pt>
    <dgm:pt modelId="{C0480D2F-91BC-4B7F-846F-F2A7EF11C119}" type="sibTrans" cxnId="{802D692B-EB92-4885-B1BD-3EE23A41C107}">
      <dgm:prSet/>
      <dgm:spPr/>
      <dgm:t>
        <a:bodyPr/>
        <a:lstStyle/>
        <a:p>
          <a:endParaRPr lang="en-US"/>
        </a:p>
      </dgm:t>
    </dgm:pt>
    <dgm:pt modelId="{68C2754E-B1E4-4B72-AAE4-003310E2464B}" type="pres">
      <dgm:prSet presAssocID="{219C1C20-4C48-44B0-B43C-A3A0A11E24E7}" presName="linear" presStyleCnt="0">
        <dgm:presLayoutVars>
          <dgm:animLvl val="lvl"/>
          <dgm:resizeHandles val="exact"/>
        </dgm:presLayoutVars>
      </dgm:prSet>
      <dgm:spPr/>
    </dgm:pt>
    <dgm:pt modelId="{FA7969FC-8041-4C5E-8367-519CD0CDD60D}" type="pres">
      <dgm:prSet presAssocID="{91613A6A-AC75-4BE5-A6FA-3396248C0B6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304211B-2509-4024-A531-33C0E8328925}" type="pres">
      <dgm:prSet presAssocID="{D405188F-02FE-49AC-9637-64C0FC53940F}" presName="spacer" presStyleCnt="0"/>
      <dgm:spPr/>
    </dgm:pt>
    <dgm:pt modelId="{AA490F32-4BC1-49AF-9F80-0CA18591CD03}" type="pres">
      <dgm:prSet presAssocID="{34587C20-17E0-415B-A09D-AF4EE78CF67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CC112E-5D01-4646-9CF2-585C05811F56}" type="pres">
      <dgm:prSet presAssocID="{103FF1B6-1628-427E-8F8A-A75AD91148C5}" presName="spacer" presStyleCnt="0"/>
      <dgm:spPr/>
    </dgm:pt>
    <dgm:pt modelId="{B86993FE-8194-4CC7-9AC8-F42B8567C3D9}" type="pres">
      <dgm:prSet presAssocID="{BE8A52C6-F26E-4849-95B6-A247F991CE8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02D692B-EB92-4885-B1BD-3EE23A41C107}" srcId="{219C1C20-4C48-44B0-B43C-A3A0A11E24E7}" destId="{BE8A52C6-F26E-4849-95B6-A247F991CE81}" srcOrd="2" destOrd="0" parTransId="{2A863183-B9B9-4599-B58D-F7CC4504B0F0}" sibTransId="{C0480D2F-91BC-4B7F-846F-F2A7EF11C119}"/>
    <dgm:cxn modelId="{BE7ED731-D48B-419C-9C06-CFA9A969768E}" type="presOf" srcId="{BE8A52C6-F26E-4849-95B6-A247F991CE81}" destId="{B86993FE-8194-4CC7-9AC8-F42B8567C3D9}" srcOrd="0" destOrd="0" presId="urn:microsoft.com/office/officeart/2005/8/layout/vList2"/>
    <dgm:cxn modelId="{0AB8C139-B6C4-4417-B8D6-E86CE0A683D4}" srcId="{219C1C20-4C48-44B0-B43C-A3A0A11E24E7}" destId="{91613A6A-AC75-4BE5-A6FA-3396248C0B6D}" srcOrd="0" destOrd="0" parTransId="{9711403F-8B53-45B2-9F9A-7B5BB5860937}" sibTransId="{D405188F-02FE-49AC-9637-64C0FC53940F}"/>
    <dgm:cxn modelId="{F31F8642-9478-45F3-A3AB-D5EF94DF7EF4}" srcId="{219C1C20-4C48-44B0-B43C-A3A0A11E24E7}" destId="{34587C20-17E0-415B-A09D-AF4EE78CF67B}" srcOrd="1" destOrd="0" parTransId="{001F70C9-71CC-4C14-90D4-436B4D41ECB6}" sibTransId="{103FF1B6-1628-427E-8F8A-A75AD91148C5}"/>
    <dgm:cxn modelId="{99B9CE91-B482-415C-8324-646644AEBE5C}" type="presOf" srcId="{91613A6A-AC75-4BE5-A6FA-3396248C0B6D}" destId="{FA7969FC-8041-4C5E-8367-519CD0CDD60D}" srcOrd="0" destOrd="0" presId="urn:microsoft.com/office/officeart/2005/8/layout/vList2"/>
    <dgm:cxn modelId="{1EDA72DA-E621-4A23-9968-B6A4A2BBACA4}" type="presOf" srcId="{219C1C20-4C48-44B0-B43C-A3A0A11E24E7}" destId="{68C2754E-B1E4-4B72-AAE4-003310E2464B}" srcOrd="0" destOrd="0" presId="urn:microsoft.com/office/officeart/2005/8/layout/vList2"/>
    <dgm:cxn modelId="{F53A3DFA-6BD2-467A-82CD-27BD096CAC63}" type="presOf" srcId="{34587C20-17E0-415B-A09D-AF4EE78CF67B}" destId="{AA490F32-4BC1-49AF-9F80-0CA18591CD03}" srcOrd="0" destOrd="0" presId="urn:microsoft.com/office/officeart/2005/8/layout/vList2"/>
    <dgm:cxn modelId="{03BC6F53-80D3-4BAD-9C96-E31EA77516E3}" type="presParOf" srcId="{68C2754E-B1E4-4B72-AAE4-003310E2464B}" destId="{FA7969FC-8041-4C5E-8367-519CD0CDD60D}" srcOrd="0" destOrd="0" presId="urn:microsoft.com/office/officeart/2005/8/layout/vList2"/>
    <dgm:cxn modelId="{34BECEDC-85EC-442C-AC88-FD398A1F1627}" type="presParOf" srcId="{68C2754E-B1E4-4B72-AAE4-003310E2464B}" destId="{0304211B-2509-4024-A531-33C0E8328925}" srcOrd="1" destOrd="0" presId="urn:microsoft.com/office/officeart/2005/8/layout/vList2"/>
    <dgm:cxn modelId="{D8014D94-9364-4FC2-8995-E43788E8B228}" type="presParOf" srcId="{68C2754E-B1E4-4B72-AAE4-003310E2464B}" destId="{AA490F32-4BC1-49AF-9F80-0CA18591CD03}" srcOrd="2" destOrd="0" presId="urn:microsoft.com/office/officeart/2005/8/layout/vList2"/>
    <dgm:cxn modelId="{68438734-2BE8-45BA-B363-7D19ED0C5778}" type="presParOf" srcId="{68C2754E-B1E4-4B72-AAE4-003310E2464B}" destId="{E9CC112E-5D01-4646-9CF2-585C05811F56}" srcOrd="3" destOrd="0" presId="urn:microsoft.com/office/officeart/2005/8/layout/vList2"/>
    <dgm:cxn modelId="{CDB4652C-20AA-400E-BA60-F56B75A319B8}" type="presParOf" srcId="{68C2754E-B1E4-4B72-AAE4-003310E2464B}" destId="{B86993FE-8194-4CC7-9AC8-F42B8567C3D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9C1C20-4C48-44B0-B43C-A3A0A11E24E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1613A6A-AC75-4BE5-A6FA-3396248C0B6D}">
      <dgm:prSet/>
      <dgm:spPr/>
      <dgm:t>
        <a:bodyPr/>
        <a:lstStyle/>
        <a:p>
          <a:r>
            <a:rPr lang="en-US" dirty="0"/>
            <a:t>God and Christ do not run on our time schedule</a:t>
          </a:r>
        </a:p>
      </dgm:t>
    </dgm:pt>
    <dgm:pt modelId="{9711403F-8B53-45B2-9F9A-7B5BB5860937}" type="parTrans" cxnId="{0AB8C139-B6C4-4417-B8D6-E86CE0A683D4}">
      <dgm:prSet/>
      <dgm:spPr/>
      <dgm:t>
        <a:bodyPr/>
        <a:lstStyle/>
        <a:p>
          <a:endParaRPr lang="en-US"/>
        </a:p>
      </dgm:t>
    </dgm:pt>
    <dgm:pt modelId="{D405188F-02FE-49AC-9637-64C0FC53940F}" type="sibTrans" cxnId="{0AB8C139-B6C4-4417-B8D6-E86CE0A683D4}">
      <dgm:prSet/>
      <dgm:spPr/>
      <dgm:t>
        <a:bodyPr/>
        <a:lstStyle/>
        <a:p>
          <a:endParaRPr lang="en-US"/>
        </a:p>
      </dgm:t>
    </dgm:pt>
    <dgm:pt modelId="{34587C20-17E0-415B-A09D-AF4EE78CF67B}">
      <dgm:prSet/>
      <dgm:spPr/>
      <dgm:t>
        <a:bodyPr/>
        <a:lstStyle/>
        <a:p>
          <a:r>
            <a:rPr lang="en-US" dirty="0"/>
            <a:t>Delays in life can help increase our faith (Joseph: from a well to slavery to prison then ultimately a great leader in Egypt)</a:t>
          </a:r>
        </a:p>
      </dgm:t>
    </dgm:pt>
    <dgm:pt modelId="{001F70C9-71CC-4C14-90D4-436B4D41ECB6}" type="parTrans" cxnId="{F31F8642-9478-45F3-A3AB-D5EF94DF7EF4}">
      <dgm:prSet/>
      <dgm:spPr/>
      <dgm:t>
        <a:bodyPr/>
        <a:lstStyle/>
        <a:p>
          <a:endParaRPr lang="en-US"/>
        </a:p>
      </dgm:t>
    </dgm:pt>
    <dgm:pt modelId="{103FF1B6-1628-427E-8F8A-A75AD91148C5}" type="sibTrans" cxnId="{F31F8642-9478-45F3-A3AB-D5EF94DF7EF4}">
      <dgm:prSet/>
      <dgm:spPr/>
      <dgm:t>
        <a:bodyPr/>
        <a:lstStyle/>
        <a:p>
          <a:endParaRPr lang="en-US"/>
        </a:p>
      </dgm:t>
    </dgm:pt>
    <dgm:pt modelId="{BE8A52C6-F26E-4849-95B6-A247F991CE81}">
      <dgm:prSet/>
      <dgm:spPr/>
      <dgm:t>
        <a:bodyPr/>
        <a:lstStyle/>
        <a:p>
          <a:r>
            <a:rPr lang="en-US" dirty="0"/>
            <a:t>When God doesn’t appear to be moving as fast as we would like we must continue to trust in Him anyway</a:t>
          </a:r>
        </a:p>
      </dgm:t>
    </dgm:pt>
    <dgm:pt modelId="{2A863183-B9B9-4599-B58D-F7CC4504B0F0}" type="parTrans" cxnId="{802D692B-EB92-4885-B1BD-3EE23A41C107}">
      <dgm:prSet/>
      <dgm:spPr/>
      <dgm:t>
        <a:bodyPr/>
        <a:lstStyle/>
        <a:p>
          <a:endParaRPr lang="en-US"/>
        </a:p>
      </dgm:t>
    </dgm:pt>
    <dgm:pt modelId="{C0480D2F-91BC-4B7F-846F-F2A7EF11C119}" type="sibTrans" cxnId="{802D692B-EB92-4885-B1BD-3EE23A41C107}">
      <dgm:prSet/>
      <dgm:spPr/>
      <dgm:t>
        <a:bodyPr/>
        <a:lstStyle/>
        <a:p>
          <a:endParaRPr lang="en-US"/>
        </a:p>
      </dgm:t>
    </dgm:pt>
    <dgm:pt modelId="{68C2754E-B1E4-4B72-AAE4-003310E2464B}" type="pres">
      <dgm:prSet presAssocID="{219C1C20-4C48-44B0-B43C-A3A0A11E24E7}" presName="linear" presStyleCnt="0">
        <dgm:presLayoutVars>
          <dgm:animLvl val="lvl"/>
          <dgm:resizeHandles val="exact"/>
        </dgm:presLayoutVars>
      </dgm:prSet>
      <dgm:spPr/>
    </dgm:pt>
    <dgm:pt modelId="{FA7969FC-8041-4C5E-8367-519CD0CDD60D}" type="pres">
      <dgm:prSet presAssocID="{91613A6A-AC75-4BE5-A6FA-3396248C0B6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304211B-2509-4024-A531-33C0E8328925}" type="pres">
      <dgm:prSet presAssocID="{D405188F-02FE-49AC-9637-64C0FC53940F}" presName="spacer" presStyleCnt="0"/>
      <dgm:spPr/>
    </dgm:pt>
    <dgm:pt modelId="{AA490F32-4BC1-49AF-9F80-0CA18591CD03}" type="pres">
      <dgm:prSet presAssocID="{34587C20-17E0-415B-A09D-AF4EE78CF67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CC112E-5D01-4646-9CF2-585C05811F56}" type="pres">
      <dgm:prSet presAssocID="{103FF1B6-1628-427E-8F8A-A75AD91148C5}" presName="spacer" presStyleCnt="0"/>
      <dgm:spPr/>
    </dgm:pt>
    <dgm:pt modelId="{B86993FE-8194-4CC7-9AC8-F42B8567C3D9}" type="pres">
      <dgm:prSet presAssocID="{BE8A52C6-F26E-4849-95B6-A247F991CE8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02D692B-EB92-4885-B1BD-3EE23A41C107}" srcId="{219C1C20-4C48-44B0-B43C-A3A0A11E24E7}" destId="{BE8A52C6-F26E-4849-95B6-A247F991CE81}" srcOrd="2" destOrd="0" parTransId="{2A863183-B9B9-4599-B58D-F7CC4504B0F0}" sibTransId="{C0480D2F-91BC-4B7F-846F-F2A7EF11C119}"/>
    <dgm:cxn modelId="{BE7ED731-D48B-419C-9C06-CFA9A969768E}" type="presOf" srcId="{BE8A52C6-F26E-4849-95B6-A247F991CE81}" destId="{B86993FE-8194-4CC7-9AC8-F42B8567C3D9}" srcOrd="0" destOrd="0" presId="urn:microsoft.com/office/officeart/2005/8/layout/vList2"/>
    <dgm:cxn modelId="{0AB8C139-B6C4-4417-B8D6-E86CE0A683D4}" srcId="{219C1C20-4C48-44B0-B43C-A3A0A11E24E7}" destId="{91613A6A-AC75-4BE5-A6FA-3396248C0B6D}" srcOrd="0" destOrd="0" parTransId="{9711403F-8B53-45B2-9F9A-7B5BB5860937}" sibTransId="{D405188F-02FE-49AC-9637-64C0FC53940F}"/>
    <dgm:cxn modelId="{F31F8642-9478-45F3-A3AB-D5EF94DF7EF4}" srcId="{219C1C20-4C48-44B0-B43C-A3A0A11E24E7}" destId="{34587C20-17E0-415B-A09D-AF4EE78CF67B}" srcOrd="1" destOrd="0" parTransId="{001F70C9-71CC-4C14-90D4-436B4D41ECB6}" sibTransId="{103FF1B6-1628-427E-8F8A-A75AD91148C5}"/>
    <dgm:cxn modelId="{99B9CE91-B482-415C-8324-646644AEBE5C}" type="presOf" srcId="{91613A6A-AC75-4BE5-A6FA-3396248C0B6D}" destId="{FA7969FC-8041-4C5E-8367-519CD0CDD60D}" srcOrd="0" destOrd="0" presId="urn:microsoft.com/office/officeart/2005/8/layout/vList2"/>
    <dgm:cxn modelId="{1EDA72DA-E621-4A23-9968-B6A4A2BBACA4}" type="presOf" srcId="{219C1C20-4C48-44B0-B43C-A3A0A11E24E7}" destId="{68C2754E-B1E4-4B72-AAE4-003310E2464B}" srcOrd="0" destOrd="0" presId="urn:microsoft.com/office/officeart/2005/8/layout/vList2"/>
    <dgm:cxn modelId="{F53A3DFA-6BD2-467A-82CD-27BD096CAC63}" type="presOf" srcId="{34587C20-17E0-415B-A09D-AF4EE78CF67B}" destId="{AA490F32-4BC1-49AF-9F80-0CA18591CD03}" srcOrd="0" destOrd="0" presId="urn:microsoft.com/office/officeart/2005/8/layout/vList2"/>
    <dgm:cxn modelId="{03BC6F53-80D3-4BAD-9C96-E31EA77516E3}" type="presParOf" srcId="{68C2754E-B1E4-4B72-AAE4-003310E2464B}" destId="{FA7969FC-8041-4C5E-8367-519CD0CDD60D}" srcOrd="0" destOrd="0" presId="urn:microsoft.com/office/officeart/2005/8/layout/vList2"/>
    <dgm:cxn modelId="{34BECEDC-85EC-442C-AC88-FD398A1F1627}" type="presParOf" srcId="{68C2754E-B1E4-4B72-AAE4-003310E2464B}" destId="{0304211B-2509-4024-A531-33C0E8328925}" srcOrd="1" destOrd="0" presId="urn:microsoft.com/office/officeart/2005/8/layout/vList2"/>
    <dgm:cxn modelId="{D8014D94-9364-4FC2-8995-E43788E8B228}" type="presParOf" srcId="{68C2754E-B1E4-4B72-AAE4-003310E2464B}" destId="{AA490F32-4BC1-49AF-9F80-0CA18591CD03}" srcOrd="2" destOrd="0" presId="urn:microsoft.com/office/officeart/2005/8/layout/vList2"/>
    <dgm:cxn modelId="{68438734-2BE8-45BA-B363-7D19ED0C5778}" type="presParOf" srcId="{68C2754E-B1E4-4B72-AAE4-003310E2464B}" destId="{E9CC112E-5D01-4646-9CF2-585C05811F56}" srcOrd="3" destOrd="0" presId="urn:microsoft.com/office/officeart/2005/8/layout/vList2"/>
    <dgm:cxn modelId="{CDB4652C-20AA-400E-BA60-F56B75A319B8}" type="presParOf" srcId="{68C2754E-B1E4-4B72-AAE4-003310E2464B}" destId="{B86993FE-8194-4CC7-9AC8-F42B8567C3D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B3FD07-DC9B-47C7-8030-21C83F558D3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CA3555B-0229-4ABC-B518-C640B6E64B54}">
      <dgm:prSet/>
      <dgm:spPr/>
      <dgm:t>
        <a:bodyPr/>
        <a:lstStyle/>
        <a:p>
          <a:r>
            <a:rPr lang="en-US"/>
            <a:t>Jesus hears the people who have come from the house tell Jairus not to trouble Him any further as his daughter has died… His response is “Do not be afraid; only believe”</a:t>
          </a:r>
        </a:p>
      </dgm:t>
    </dgm:pt>
    <dgm:pt modelId="{5B1DF4CA-7218-4FC8-A484-62404C57D4D3}" type="parTrans" cxnId="{06B76627-9D42-436D-BFAA-F6E756E613EC}">
      <dgm:prSet/>
      <dgm:spPr/>
      <dgm:t>
        <a:bodyPr/>
        <a:lstStyle/>
        <a:p>
          <a:endParaRPr lang="en-US"/>
        </a:p>
      </dgm:t>
    </dgm:pt>
    <dgm:pt modelId="{B0DFE250-9C8E-4667-9A34-1C37B40C802A}" type="sibTrans" cxnId="{06B76627-9D42-436D-BFAA-F6E756E613EC}">
      <dgm:prSet/>
      <dgm:spPr/>
      <dgm:t>
        <a:bodyPr/>
        <a:lstStyle/>
        <a:p>
          <a:endParaRPr lang="en-US"/>
        </a:p>
      </dgm:t>
    </dgm:pt>
    <dgm:pt modelId="{F4FFFAC8-260B-405B-BFEB-A4718EECDF49}">
      <dgm:prSet/>
      <dgm:spPr/>
      <dgm:t>
        <a:bodyPr/>
        <a:lstStyle/>
        <a:p>
          <a:r>
            <a:rPr lang="en-US"/>
            <a:t>Don’t believe what you hear, what you see, or what you think you know</a:t>
          </a:r>
        </a:p>
      </dgm:t>
    </dgm:pt>
    <dgm:pt modelId="{FBB5668A-68DC-4649-8C9C-7F96763143A8}" type="parTrans" cxnId="{C37420C5-E5EB-4F16-AD0B-CF5B34D93399}">
      <dgm:prSet/>
      <dgm:spPr/>
      <dgm:t>
        <a:bodyPr/>
        <a:lstStyle/>
        <a:p>
          <a:endParaRPr lang="en-US"/>
        </a:p>
      </dgm:t>
    </dgm:pt>
    <dgm:pt modelId="{8652E54D-6451-4F15-A57C-364A4DA1D066}" type="sibTrans" cxnId="{C37420C5-E5EB-4F16-AD0B-CF5B34D93399}">
      <dgm:prSet/>
      <dgm:spPr/>
      <dgm:t>
        <a:bodyPr/>
        <a:lstStyle/>
        <a:p>
          <a:endParaRPr lang="en-US"/>
        </a:p>
      </dgm:t>
    </dgm:pt>
    <dgm:pt modelId="{2AEFAA14-BE1B-4479-9868-B3E382AB8B09}" type="pres">
      <dgm:prSet presAssocID="{05B3FD07-DC9B-47C7-8030-21C83F558D3B}" presName="linear" presStyleCnt="0">
        <dgm:presLayoutVars>
          <dgm:animLvl val="lvl"/>
          <dgm:resizeHandles val="exact"/>
        </dgm:presLayoutVars>
      </dgm:prSet>
      <dgm:spPr/>
    </dgm:pt>
    <dgm:pt modelId="{9C649117-9059-405F-A984-C59F0CDF14FD}" type="pres">
      <dgm:prSet presAssocID="{6CA3555B-0229-4ABC-B518-C640B6E64B5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0D797DC-CF28-4ADC-BC94-0D0BD2104BBE}" type="pres">
      <dgm:prSet presAssocID="{B0DFE250-9C8E-4667-9A34-1C37B40C802A}" presName="spacer" presStyleCnt="0"/>
      <dgm:spPr/>
    </dgm:pt>
    <dgm:pt modelId="{CFBACCBA-042C-46F5-8039-10A2635DF48E}" type="pres">
      <dgm:prSet presAssocID="{F4FFFAC8-260B-405B-BFEB-A4718EECDF4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0E4850D-4306-4FE1-9DEA-BEF369FE211A}" type="presOf" srcId="{F4FFFAC8-260B-405B-BFEB-A4718EECDF49}" destId="{CFBACCBA-042C-46F5-8039-10A2635DF48E}" srcOrd="0" destOrd="0" presId="urn:microsoft.com/office/officeart/2005/8/layout/vList2"/>
    <dgm:cxn modelId="{06B76627-9D42-436D-BFAA-F6E756E613EC}" srcId="{05B3FD07-DC9B-47C7-8030-21C83F558D3B}" destId="{6CA3555B-0229-4ABC-B518-C640B6E64B54}" srcOrd="0" destOrd="0" parTransId="{5B1DF4CA-7218-4FC8-A484-62404C57D4D3}" sibTransId="{B0DFE250-9C8E-4667-9A34-1C37B40C802A}"/>
    <dgm:cxn modelId="{8B3FF729-22A2-4AB2-9A14-A021DA34BAEB}" type="presOf" srcId="{05B3FD07-DC9B-47C7-8030-21C83F558D3B}" destId="{2AEFAA14-BE1B-4479-9868-B3E382AB8B09}" srcOrd="0" destOrd="0" presId="urn:microsoft.com/office/officeart/2005/8/layout/vList2"/>
    <dgm:cxn modelId="{EDDD2B46-88D8-43AD-91A7-2CF18B322C7D}" type="presOf" srcId="{6CA3555B-0229-4ABC-B518-C640B6E64B54}" destId="{9C649117-9059-405F-A984-C59F0CDF14FD}" srcOrd="0" destOrd="0" presId="urn:microsoft.com/office/officeart/2005/8/layout/vList2"/>
    <dgm:cxn modelId="{C37420C5-E5EB-4F16-AD0B-CF5B34D93399}" srcId="{05B3FD07-DC9B-47C7-8030-21C83F558D3B}" destId="{F4FFFAC8-260B-405B-BFEB-A4718EECDF49}" srcOrd="1" destOrd="0" parTransId="{FBB5668A-68DC-4649-8C9C-7F96763143A8}" sibTransId="{8652E54D-6451-4F15-A57C-364A4DA1D066}"/>
    <dgm:cxn modelId="{302995CF-06A9-4E29-A1DC-9417C47D6B26}" type="presParOf" srcId="{2AEFAA14-BE1B-4479-9868-B3E382AB8B09}" destId="{9C649117-9059-405F-A984-C59F0CDF14FD}" srcOrd="0" destOrd="0" presId="urn:microsoft.com/office/officeart/2005/8/layout/vList2"/>
    <dgm:cxn modelId="{8EA503F3-1CCB-4092-9B5C-A645C363BD2E}" type="presParOf" srcId="{2AEFAA14-BE1B-4479-9868-B3E382AB8B09}" destId="{A0D797DC-CF28-4ADC-BC94-0D0BD2104BBE}" srcOrd="1" destOrd="0" presId="urn:microsoft.com/office/officeart/2005/8/layout/vList2"/>
    <dgm:cxn modelId="{FBFABAD5-7CD6-494C-AD53-EFA84E07B627}" type="presParOf" srcId="{2AEFAA14-BE1B-4479-9868-B3E382AB8B09}" destId="{CFBACCBA-042C-46F5-8039-10A2635DF48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C4A4A0-758D-449E-9266-38E5D409DB9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787915B-6497-4170-BB02-6D599BD26BA5}">
      <dgm:prSet/>
      <dgm:spPr/>
      <dgm:t>
        <a:bodyPr/>
        <a:lstStyle/>
        <a:p>
          <a:r>
            <a:rPr lang="en-US"/>
            <a:t>Jesus takes the child by the hand and basically says, “Little girl, I say to you arise)</a:t>
          </a:r>
        </a:p>
      </dgm:t>
    </dgm:pt>
    <dgm:pt modelId="{9188EAAB-8471-40F9-846B-99D3B69566D8}" type="parTrans" cxnId="{ED1938EC-D2A2-49BD-AC57-6BD5AA9FD717}">
      <dgm:prSet/>
      <dgm:spPr/>
      <dgm:t>
        <a:bodyPr/>
        <a:lstStyle/>
        <a:p>
          <a:endParaRPr lang="en-US"/>
        </a:p>
      </dgm:t>
    </dgm:pt>
    <dgm:pt modelId="{6D08D66D-8A9A-4DF2-9B97-775208DFFA0C}" type="sibTrans" cxnId="{ED1938EC-D2A2-49BD-AC57-6BD5AA9FD717}">
      <dgm:prSet/>
      <dgm:spPr/>
      <dgm:t>
        <a:bodyPr/>
        <a:lstStyle/>
        <a:p>
          <a:endParaRPr lang="en-US"/>
        </a:p>
      </dgm:t>
    </dgm:pt>
    <dgm:pt modelId="{4AFF3061-B6CA-4174-B8AE-E678EAD7ED7B}">
      <dgm:prSet/>
      <dgm:spPr/>
      <dgm:t>
        <a:bodyPr/>
        <a:lstStyle/>
        <a:p>
          <a:r>
            <a:rPr lang="en-US"/>
            <a:t>The girl immediately stands up and walks, astonishing all </a:t>
          </a:r>
        </a:p>
      </dgm:t>
    </dgm:pt>
    <dgm:pt modelId="{AACEC146-9C3D-4C07-B3AA-0DBB1C4F649A}" type="parTrans" cxnId="{13A1A1FE-6EB2-4EAE-AC43-0BB83B9EBC30}">
      <dgm:prSet/>
      <dgm:spPr/>
      <dgm:t>
        <a:bodyPr/>
        <a:lstStyle/>
        <a:p>
          <a:endParaRPr lang="en-US"/>
        </a:p>
      </dgm:t>
    </dgm:pt>
    <dgm:pt modelId="{4FE1D3CD-6311-43CA-9DD7-D11884C10E08}" type="sibTrans" cxnId="{13A1A1FE-6EB2-4EAE-AC43-0BB83B9EBC30}">
      <dgm:prSet/>
      <dgm:spPr/>
      <dgm:t>
        <a:bodyPr/>
        <a:lstStyle/>
        <a:p>
          <a:endParaRPr lang="en-US"/>
        </a:p>
      </dgm:t>
    </dgm:pt>
    <dgm:pt modelId="{3822B84F-DF4E-4150-A50E-0ABC0DC8664C}">
      <dgm:prSet/>
      <dgm:spPr/>
      <dgm:t>
        <a:bodyPr/>
        <a:lstStyle/>
        <a:p>
          <a:r>
            <a:rPr lang="en-US"/>
            <a:t>Jesus commands that the girl be given something to eat</a:t>
          </a:r>
        </a:p>
      </dgm:t>
    </dgm:pt>
    <dgm:pt modelId="{E7798CB5-B0A1-4B72-A706-82E3C5E244E0}" type="parTrans" cxnId="{1C79956E-9978-424B-8996-1C550AA879A7}">
      <dgm:prSet/>
      <dgm:spPr/>
      <dgm:t>
        <a:bodyPr/>
        <a:lstStyle/>
        <a:p>
          <a:endParaRPr lang="en-US"/>
        </a:p>
      </dgm:t>
    </dgm:pt>
    <dgm:pt modelId="{0B39035F-551B-4FA0-8441-0052FDF560AC}" type="sibTrans" cxnId="{1C79956E-9978-424B-8996-1C550AA879A7}">
      <dgm:prSet/>
      <dgm:spPr/>
      <dgm:t>
        <a:bodyPr/>
        <a:lstStyle/>
        <a:p>
          <a:endParaRPr lang="en-US"/>
        </a:p>
      </dgm:t>
    </dgm:pt>
    <dgm:pt modelId="{2E3E4E71-04AD-40BB-8BD2-754ED78D5487}" type="pres">
      <dgm:prSet presAssocID="{97C4A4A0-758D-449E-9266-38E5D409DB99}" presName="linear" presStyleCnt="0">
        <dgm:presLayoutVars>
          <dgm:animLvl val="lvl"/>
          <dgm:resizeHandles val="exact"/>
        </dgm:presLayoutVars>
      </dgm:prSet>
      <dgm:spPr/>
    </dgm:pt>
    <dgm:pt modelId="{D1DAFF8C-80AF-46FE-A4B4-9829AFEA5F8D}" type="pres">
      <dgm:prSet presAssocID="{B787915B-6497-4170-BB02-6D599BD26BA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6050CA4-8D65-44EF-B463-913412602036}" type="pres">
      <dgm:prSet presAssocID="{6D08D66D-8A9A-4DF2-9B97-775208DFFA0C}" presName="spacer" presStyleCnt="0"/>
      <dgm:spPr/>
    </dgm:pt>
    <dgm:pt modelId="{3CDCC30D-CC25-4820-8899-F0442FF5B3EA}" type="pres">
      <dgm:prSet presAssocID="{4AFF3061-B6CA-4174-B8AE-E678EAD7ED7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ABDBC2E-8A94-4197-86E2-6418F1EAA76E}" type="pres">
      <dgm:prSet presAssocID="{4FE1D3CD-6311-43CA-9DD7-D11884C10E08}" presName="spacer" presStyleCnt="0"/>
      <dgm:spPr/>
    </dgm:pt>
    <dgm:pt modelId="{F81056E5-7D66-464F-8236-FD1CF86640CE}" type="pres">
      <dgm:prSet presAssocID="{3822B84F-DF4E-4150-A50E-0ABC0DC8664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E502511-C053-4D42-8D6B-62222B0B5AD6}" type="presOf" srcId="{97C4A4A0-758D-449E-9266-38E5D409DB99}" destId="{2E3E4E71-04AD-40BB-8BD2-754ED78D5487}" srcOrd="0" destOrd="0" presId="urn:microsoft.com/office/officeart/2005/8/layout/vList2"/>
    <dgm:cxn modelId="{729D5245-4A7E-414E-BD16-EBB8AF85CA5B}" type="presOf" srcId="{4AFF3061-B6CA-4174-B8AE-E678EAD7ED7B}" destId="{3CDCC30D-CC25-4820-8899-F0442FF5B3EA}" srcOrd="0" destOrd="0" presId="urn:microsoft.com/office/officeart/2005/8/layout/vList2"/>
    <dgm:cxn modelId="{50E5BC65-1FA1-4168-A0FF-A1D6AC8D3FC3}" type="presOf" srcId="{3822B84F-DF4E-4150-A50E-0ABC0DC8664C}" destId="{F81056E5-7D66-464F-8236-FD1CF86640CE}" srcOrd="0" destOrd="0" presId="urn:microsoft.com/office/officeart/2005/8/layout/vList2"/>
    <dgm:cxn modelId="{1C79956E-9978-424B-8996-1C550AA879A7}" srcId="{97C4A4A0-758D-449E-9266-38E5D409DB99}" destId="{3822B84F-DF4E-4150-A50E-0ABC0DC8664C}" srcOrd="2" destOrd="0" parTransId="{E7798CB5-B0A1-4B72-A706-82E3C5E244E0}" sibTransId="{0B39035F-551B-4FA0-8441-0052FDF560AC}"/>
    <dgm:cxn modelId="{27187690-3586-47C8-A89D-5C47DBB20CDA}" type="presOf" srcId="{B787915B-6497-4170-BB02-6D599BD26BA5}" destId="{D1DAFF8C-80AF-46FE-A4B4-9829AFEA5F8D}" srcOrd="0" destOrd="0" presId="urn:microsoft.com/office/officeart/2005/8/layout/vList2"/>
    <dgm:cxn modelId="{ED1938EC-D2A2-49BD-AC57-6BD5AA9FD717}" srcId="{97C4A4A0-758D-449E-9266-38E5D409DB99}" destId="{B787915B-6497-4170-BB02-6D599BD26BA5}" srcOrd="0" destOrd="0" parTransId="{9188EAAB-8471-40F9-846B-99D3B69566D8}" sibTransId="{6D08D66D-8A9A-4DF2-9B97-775208DFFA0C}"/>
    <dgm:cxn modelId="{13A1A1FE-6EB2-4EAE-AC43-0BB83B9EBC30}" srcId="{97C4A4A0-758D-449E-9266-38E5D409DB99}" destId="{4AFF3061-B6CA-4174-B8AE-E678EAD7ED7B}" srcOrd="1" destOrd="0" parTransId="{AACEC146-9C3D-4C07-B3AA-0DBB1C4F649A}" sibTransId="{4FE1D3CD-6311-43CA-9DD7-D11884C10E08}"/>
    <dgm:cxn modelId="{A16300AE-4D13-4233-9236-A029013DB320}" type="presParOf" srcId="{2E3E4E71-04AD-40BB-8BD2-754ED78D5487}" destId="{D1DAFF8C-80AF-46FE-A4B4-9829AFEA5F8D}" srcOrd="0" destOrd="0" presId="urn:microsoft.com/office/officeart/2005/8/layout/vList2"/>
    <dgm:cxn modelId="{176843F0-DF94-4368-A20D-B1381BCCE0D7}" type="presParOf" srcId="{2E3E4E71-04AD-40BB-8BD2-754ED78D5487}" destId="{36050CA4-8D65-44EF-B463-913412602036}" srcOrd="1" destOrd="0" presId="urn:microsoft.com/office/officeart/2005/8/layout/vList2"/>
    <dgm:cxn modelId="{463A5D02-8928-40CC-8F60-BBE3BDC30F02}" type="presParOf" srcId="{2E3E4E71-04AD-40BB-8BD2-754ED78D5487}" destId="{3CDCC30D-CC25-4820-8899-F0442FF5B3EA}" srcOrd="2" destOrd="0" presId="urn:microsoft.com/office/officeart/2005/8/layout/vList2"/>
    <dgm:cxn modelId="{4DBC5B65-B5C7-4170-B4B0-650621AFBF82}" type="presParOf" srcId="{2E3E4E71-04AD-40BB-8BD2-754ED78D5487}" destId="{BABDBC2E-8A94-4197-86E2-6418F1EAA76E}" srcOrd="3" destOrd="0" presId="urn:microsoft.com/office/officeart/2005/8/layout/vList2"/>
    <dgm:cxn modelId="{AE71D1E5-7660-4623-BCA4-3D46C9E161ED}" type="presParOf" srcId="{2E3E4E71-04AD-40BB-8BD2-754ED78D5487}" destId="{F81056E5-7D66-464F-8236-FD1CF86640C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7367DF-0118-44A6-9411-C840E40C65C8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8350F96-F9DB-4BFF-B73E-AFC0B588B8E9}">
      <dgm:prSet/>
      <dgm:spPr/>
      <dgm:t>
        <a:bodyPr/>
        <a:lstStyle/>
        <a:p>
          <a:r>
            <a:rPr lang="en-US"/>
            <a:t>Do you have needs? Jesus can meet them (Mt 6:25-34; phil 4:19)</a:t>
          </a:r>
        </a:p>
      </dgm:t>
    </dgm:pt>
    <dgm:pt modelId="{561976E6-05C6-431A-8B96-8167955E106F}" type="parTrans" cxnId="{89A5C422-C99C-4704-BF86-EAF06F7F806D}">
      <dgm:prSet/>
      <dgm:spPr/>
      <dgm:t>
        <a:bodyPr/>
        <a:lstStyle/>
        <a:p>
          <a:endParaRPr lang="en-US"/>
        </a:p>
      </dgm:t>
    </dgm:pt>
    <dgm:pt modelId="{C012242F-1089-40B2-9FF2-C18E0A1956C4}" type="sibTrans" cxnId="{89A5C422-C99C-4704-BF86-EAF06F7F806D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D917F71-DF3C-4491-8E5C-9996C56374E0}">
      <dgm:prSet/>
      <dgm:spPr/>
      <dgm:t>
        <a:bodyPr/>
        <a:lstStyle/>
        <a:p>
          <a:r>
            <a:rPr lang="en-US"/>
            <a:t>Do you have fears? Jesus said He would not leave or forsake you (Heb 13:5)</a:t>
          </a:r>
        </a:p>
      </dgm:t>
    </dgm:pt>
    <dgm:pt modelId="{AD878C7F-A90B-4C18-AB57-C32C7DC18310}" type="parTrans" cxnId="{695763D5-42B0-470E-B15F-945081AAEF06}">
      <dgm:prSet/>
      <dgm:spPr/>
      <dgm:t>
        <a:bodyPr/>
        <a:lstStyle/>
        <a:p>
          <a:endParaRPr lang="en-US"/>
        </a:p>
      </dgm:t>
    </dgm:pt>
    <dgm:pt modelId="{7A645C96-5F4F-4DA3-9530-C5A16F71C508}" type="sibTrans" cxnId="{695763D5-42B0-470E-B15F-945081AAEF0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51E2C530-B5FD-4424-9E9A-B0FEE8FC5222}">
      <dgm:prSet/>
      <dgm:spPr/>
      <dgm:t>
        <a:bodyPr/>
        <a:lstStyle/>
        <a:p>
          <a:r>
            <a:rPr lang="en-US"/>
            <a:t>Do things seem hopeless? He is able to do  exceedingly abundantly above all that we ask or think (Eph 3:20)</a:t>
          </a:r>
        </a:p>
      </dgm:t>
    </dgm:pt>
    <dgm:pt modelId="{203895FF-845F-456E-B5D9-64BD50A003B7}" type="parTrans" cxnId="{9395DBF8-1A69-4130-A094-E3F3CB5FD098}">
      <dgm:prSet/>
      <dgm:spPr/>
      <dgm:t>
        <a:bodyPr/>
        <a:lstStyle/>
        <a:p>
          <a:endParaRPr lang="en-US"/>
        </a:p>
      </dgm:t>
    </dgm:pt>
    <dgm:pt modelId="{693E85C5-A31E-4505-AAB4-57BC0536900A}" type="sibTrans" cxnId="{9395DBF8-1A69-4130-A094-E3F3CB5FD09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5EBFBF4-7D50-443E-84DA-F92227791830}" type="pres">
      <dgm:prSet presAssocID="{977367DF-0118-44A6-9411-C840E40C65C8}" presName="Name0" presStyleCnt="0">
        <dgm:presLayoutVars>
          <dgm:animLvl val="lvl"/>
          <dgm:resizeHandles val="exact"/>
        </dgm:presLayoutVars>
      </dgm:prSet>
      <dgm:spPr/>
    </dgm:pt>
    <dgm:pt modelId="{389132BA-7EA3-4D07-B754-64E83F9FF7DA}" type="pres">
      <dgm:prSet presAssocID="{18350F96-F9DB-4BFF-B73E-AFC0B588B8E9}" presName="compositeNode" presStyleCnt="0">
        <dgm:presLayoutVars>
          <dgm:bulletEnabled val="1"/>
        </dgm:presLayoutVars>
      </dgm:prSet>
      <dgm:spPr/>
    </dgm:pt>
    <dgm:pt modelId="{A290DF7E-D203-42A6-B175-D2C934FF2A5F}" type="pres">
      <dgm:prSet presAssocID="{18350F96-F9DB-4BFF-B73E-AFC0B588B8E9}" presName="bgRect" presStyleLbl="bgAccFollowNode1" presStyleIdx="0" presStyleCnt="3"/>
      <dgm:spPr/>
    </dgm:pt>
    <dgm:pt modelId="{51F51818-6054-43BA-92B8-6DA04B2AE0C4}" type="pres">
      <dgm:prSet presAssocID="{C012242F-1089-40B2-9FF2-C18E0A1956C4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B2BB9C07-3582-42DB-B402-D85922107EDB}" type="pres">
      <dgm:prSet presAssocID="{18350F96-F9DB-4BFF-B73E-AFC0B588B8E9}" presName="bottomLine" presStyleLbl="alignNode1" presStyleIdx="1" presStyleCnt="6">
        <dgm:presLayoutVars/>
      </dgm:prSet>
      <dgm:spPr/>
    </dgm:pt>
    <dgm:pt modelId="{629947B9-B061-409F-BBA6-5020291B237D}" type="pres">
      <dgm:prSet presAssocID="{18350F96-F9DB-4BFF-B73E-AFC0B588B8E9}" presName="nodeText" presStyleLbl="bgAccFollowNode1" presStyleIdx="0" presStyleCnt="3">
        <dgm:presLayoutVars>
          <dgm:bulletEnabled val="1"/>
        </dgm:presLayoutVars>
      </dgm:prSet>
      <dgm:spPr/>
    </dgm:pt>
    <dgm:pt modelId="{87C2DADD-9E38-4B8D-80AF-21E87A5CF028}" type="pres">
      <dgm:prSet presAssocID="{C012242F-1089-40B2-9FF2-C18E0A1956C4}" presName="sibTrans" presStyleCnt="0"/>
      <dgm:spPr/>
    </dgm:pt>
    <dgm:pt modelId="{022FF962-9F8D-408A-9693-1181B318510F}" type="pres">
      <dgm:prSet presAssocID="{4D917F71-DF3C-4491-8E5C-9996C56374E0}" presName="compositeNode" presStyleCnt="0">
        <dgm:presLayoutVars>
          <dgm:bulletEnabled val="1"/>
        </dgm:presLayoutVars>
      </dgm:prSet>
      <dgm:spPr/>
    </dgm:pt>
    <dgm:pt modelId="{A1C4EA19-67D8-485C-B697-3D90917A83EA}" type="pres">
      <dgm:prSet presAssocID="{4D917F71-DF3C-4491-8E5C-9996C56374E0}" presName="bgRect" presStyleLbl="bgAccFollowNode1" presStyleIdx="1" presStyleCnt="3"/>
      <dgm:spPr/>
    </dgm:pt>
    <dgm:pt modelId="{D61DBE55-B4EC-4654-B3AB-08330F3C6117}" type="pres">
      <dgm:prSet presAssocID="{7A645C96-5F4F-4DA3-9530-C5A16F71C508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F862503-7C91-4D1B-A8D0-FAB6268A1A66}" type="pres">
      <dgm:prSet presAssocID="{4D917F71-DF3C-4491-8E5C-9996C56374E0}" presName="bottomLine" presStyleLbl="alignNode1" presStyleIdx="3" presStyleCnt="6">
        <dgm:presLayoutVars/>
      </dgm:prSet>
      <dgm:spPr/>
    </dgm:pt>
    <dgm:pt modelId="{97C10416-4DDA-4D58-981B-8B6C9973406F}" type="pres">
      <dgm:prSet presAssocID="{4D917F71-DF3C-4491-8E5C-9996C56374E0}" presName="nodeText" presStyleLbl="bgAccFollowNode1" presStyleIdx="1" presStyleCnt="3">
        <dgm:presLayoutVars>
          <dgm:bulletEnabled val="1"/>
        </dgm:presLayoutVars>
      </dgm:prSet>
      <dgm:spPr/>
    </dgm:pt>
    <dgm:pt modelId="{B5BDCE65-34E0-4172-A92D-34AAFF230E55}" type="pres">
      <dgm:prSet presAssocID="{7A645C96-5F4F-4DA3-9530-C5A16F71C508}" presName="sibTrans" presStyleCnt="0"/>
      <dgm:spPr/>
    </dgm:pt>
    <dgm:pt modelId="{913E10F6-EC19-4877-8399-4097D7D1EC61}" type="pres">
      <dgm:prSet presAssocID="{51E2C530-B5FD-4424-9E9A-B0FEE8FC5222}" presName="compositeNode" presStyleCnt="0">
        <dgm:presLayoutVars>
          <dgm:bulletEnabled val="1"/>
        </dgm:presLayoutVars>
      </dgm:prSet>
      <dgm:spPr/>
    </dgm:pt>
    <dgm:pt modelId="{D60D724B-675C-4E9F-A216-8A3DB79218FC}" type="pres">
      <dgm:prSet presAssocID="{51E2C530-B5FD-4424-9E9A-B0FEE8FC5222}" presName="bgRect" presStyleLbl="bgAccFollowNode1" presStyleIdx="2" presStyleCnt="3"/>
      <dgm:spPr/>
    </dgm:pt>
    <dgm:pt modelId="{C025D6C0-8E7E-4802-811D-EE1CCCD7742C}" type="pres">
      <dgm:prSet presAssocID="{693E85C5-A31E-4505-AAB4-57BC0536900A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EF618A49-4731-4FB5-AB58-3415E59A8A5F}" type="pres">
      <dgm:prSet presAssocID="{51E2C530-B5FD-4424-9E9A-B0FEE8FC5222}" presName="bottomLine" presStyleLbl="alignNode1" presStyleIdx="5" presStyleCnt="6">
        <dgm:presLayoutVars/>
      </dgm:prSet>
      <dgm:spPr/>
    </dgm:pt>
    <dgm:pt modelId="{2CF3C3A1-9039-41B6-BBBF-8FD833D1061A}" type="pres">
      <dgm:prSet presAssocID="{51E2C530-B5FD-4424-9E9A-B0FEE8FC5222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89A5C422-C99C-4704-BF86-EAF06F7F806D}" srcId="{977367DF-0118-44A6-9411-C840E40C65C8}" destId="{18350F96-F9DB-4BFF-B73E-AFC0B588B8E9}" srcOrd="0" destOrd="0" parTransId="{561976E6-05C6-431A-8B96-8167955E106F}" sibTransId="{C012242F-1089-40B2-9FF2-C18E0A1956C4}"/>
    <dgm:cxn modelId="{3B98DA2F-1DBE-40A2-937C-21A26DCBDE79}" type="presOf" srcId="{C012242F-1089-40B2-9FF2-C18E0A1956C4}" destId="{51F51818-6054-43BA-92B8-6DA04B2AE0C4}" srcOrd="0" destOrd="0" presId="urn:microsoft.com/office/officeart/2016/7/layout/BasicLinearProcessNumbered"/>
    <dgm:cxn modelId="{1D126F39-1DD0-44BC-A8B1-6BD69D142B9A}" type="presOf" srcId="{4D917F71-DF3C-4491-8E5C-9996C56374E0}" destId="{97C10416-4DDA-4D58-981B-8B6C9973406F}" srcOrd="1" destOrd="0" presId="urn:microsoft.com/office/officeart/2016/7/layout/BasicLinearProcessNumbered"/>
    <dgm:cxn modelId="{CF00F64B-72FC-4588-B38B-F0601B545364}" type="presOf" srcId="{51E2C530-B5FD-4424-9E9A-B0FEE8FC5222}" destId="{2CF3C3A1-9039-41B6-BBBF-8FD833D1061A}" srcOrd="1" destOrd="0" presId="urn:microsoft.com/office/officeart/2016/7/layout/BasicLinearProcessNumbered"/>
    <dgm:cxn modelId="{ABC96671-B567-47FD-8DB8-F8ABEAE74102}" type="presOf" srcId="{977367DF-0118-44A6-9411-C840E40C65C8}" destId="{65EBFBF4-7D50-443E-84DA-F92227791830}" srcOrd="0" destOrd="0" presId="urn:microsoft.com/office/officeart/2016/7/layout/BasicLinearProcessNumbered"/>
    <dgm:cxn modelId="{3AD8FC74-7CE3-459A-AF1F-E5A64B6B64E8}" type="presOf" srcId="{4D917F71-DF3C-4491-8E5C-9996C56374E0}" destId="{A1C4EA19-67D8-485C-B697-3D90917A83EA}" srcOrd="0" destOrd="0" presId="urn:microsoft.com/office/officeart/2016/7/layout/BasicLinearProcessNumbered"/>
    <dgm:cxn modelId="{19615188-9E82-4035-BBDD-082F67E92042}" type="presOf" srcId="{7A645C96-5F4F-4DA3-9530-C5A16F71C508}" destId="{D61DBE55-B4EC-4654-B3AB-08330F3C6117}" srcOrd="0" destOrd="0" presId="urn:microsoft.com/office/officeart/2016/7/layout/BasicLinearProcessNumbered"/>
    <dgm:cxn modelId="{D63697AC-12C9-4F34-9D97-FB16F2A0FFCC}" type="presOf" srcId="{51E2C530-B5FD-4424-9E9A-B0FEE8FC5222}" destId="{D60D724B-675C-4E9F-A216-8A3DB79218FC}" srcOrd="0" destOrd="0" presId="urn:microsoft.com/office/officeart/2016/7/layout/BasicLinearProcessNumbered"/>
    <dgm:cxn modelId="{611AF0CE-895E-4EC0-A2B5-D8019BD4B777}" type="presOf" srcId="{18350F96-F9DB-4BFF-B73E-AFC0B588B8E9}" destId="{A290DF7E-D203-42A6-B175-D2C934FF2A5F}" srcOrd="0" destOrd="0" presId="urn:microsoft.com/office/officeart/2016/7/layout/BasicLinearProcessNumbered"/>
    <dgm:cxn modelId="{695763D5-42B0-470E-B15F-945081AAEF06}" srcId="{977367DF-0118-44A6-9411-C840E40C65C8}" destId="{4D917F71-DF3C-4491-8E5C-9996C56374E0}" srcOrd="1" destOrd="0" parTransId="{AD878C7F-A90B-4C18-AB57-C32C7DC18310}" sibTransId="{7A645C96-5F4F-4DA3-9530-C5A16F71C508}"/>
    <dgm:cxn modelId="{04FF0FDA-707A-4459-8829-89D629FB0B26}" type="presOf" srcId="{693E85C5-A31E-4505-AAB4-57BC0536900A}" destId="{C025D6C0-8E7E-4802-811D-EE1CCCD7742C}" srcOrd="0" destOrd="0" presId="urn:microsoft.com/office/officeart/2016/7/layout/BasicLinearProcessNumbered"/>
    <dgm:cxn modelId="{26F781F4-9402-4BE4-BA67-1C885301EFC7}" type="presOf" srcId="{18350F96-F9DB-4BFF-B73E-AFC0B588B8E9}" destId="{629947B9-B061-409F-BBA6-5020291B237D}" srcOrd="1" destOrd="0" presId="urn:microsoft.com/office/officeart/2016/7/layout/BasicLinearProcessNumbered"/>
    <dgm:cxn modelId="{9395DBF8-1A69-4130-A094-E3F3CB5FD098}" srcId="{977367DF-0118-44A6-9411-C840E40C65C8}" destId="{51E2C530-B5FD-4424-9E9A-B0FEE8FC5222}" srcOrd="2" destOrd="0" parTransId="{203895FF-845F-456E-B5D9-64BD50A003B7}" sibTransId="{693E85C5-A31E-4505-AAB4-57BC0536900A}"/>
    <dgm:cxn modelId="{A154DEEE-3C98-47E6-89D5-7B13D560BCDA}" type="presParOf" srcId="{65EBFBF4-7D50-443E-84DA-F92227791830}" destId="{389132BA-7EA3-4D07-B754-64E83F9FF7DA}" srcOrd="0" destOrd="0" presId="urn:microsoft.com/office/officeart/2016/7/layout/BasicLinearProcessNumbered"/>
    <dgm:cxn modelId="{D4A15A67-4CD3-4ADE-BBCD-4B82E516707E}" type="presParOf" srcId="{389132BA-7EA3-4D07-B754-64E83F9FF7DA}" destId="{A290DF7E-D203-42A6-B175-D2C934FF2A5F}" srcOrd="0" destOrd="0" presId="urn:microsoft.com/office/officeart/2016/7/layout/BasicLinearProcessNumbered"/>
    <dgm:cxn modelId="{F56C77A6-78AE-4FA0-ADAE-205E8C3B42E5}" type="presParOf" srcId="{389132BA-7EA3-4D07-B754-64E83F9FF7DA}" destId="{51F51818-6054-43BA-92B8-6DA04B2AE0C4}" srcOrd="1" destOrd="0" presId="urn:microsoft.com/office/officeart/2016/7/layout/BasicLinearProcessNumbered"/>
    <dgm:cxn modelId="{9E463492-C3C1-466E-8549-1B673A8E2238}" type="presParOf" srcId="{389132BA-7EA3-4D07-B754-64E83F9FF7DA}" destId="{B2BB9C07-3582-42DB-B402-D85922107EDB}" srcOrd="2" destOrd="0" presId="urn:microsoft.com/office/officeart/2016/7/layout/BasicLinearProcessNumbered"/>
    <dgm:cxn modelId="{FDF694C7-CE44-4907-B505-648BBE4F8E8F}" type="presParOf" srcId="{389132BA-7EA3-4D07-B754-64E83F9FF7DA}" destId="{629947B9-B061-409F-BBA6-5020291B237D}" srcOrd="3" destOrd="0" presId="urn:microsoft.com/office/officeart/2016/7/layout/BasicLinearProcessNumbered"/>
    <dgm:cxn modelId="{086FA2EA-37D7-4EAC-B72A-AF7F824B1686}" type="presParOf" srcId="{65EBFBF4-7D50-443E-84DA-F92227791830}" destId="{87C2DADD-9E38-4B8D-80AF-21E87A5CF028}" srcOrd="1" destOrd="0" presId="urn:microsoft.com/office/officeart/2016/7/layout/BasicLinearProcessNumbered"/>
    <dgm:cxn modelId="{FC4A9721-DEBE-4E89-AF31-165E8A6C9857}" type="presParOf" srcId="{65EBFBF4-7D50-443E-84DA-F92227791830}" destId="{022FF962-9F8D-408A-9693-1181B318510F}" srcOrd="2" destOrd="0" presId="urn:microsoft.com/office/officeart/2016/7/layout/BasicLinearProcessNumbered"/>
    <dgm:cxn modelId="{2C887B7E-BF7F-4AB6-B8AC-3D268C0F9822}" type="presParOf" srcId="{022FF962-9F8D-408A-9693-1181B318510F}" destId="{A1C4EA19-67D8-485C-B697-3D90917A83EA}" srcOrd="0" destOrd="0" presId="urn:microsoft.com/office/officeart/2016/7/layout/BasicLinearProcessNumbered"/>
    <dgm:cxn modelId="{5727361C-DB2A-43EC-9E28-45A5E69CE066}" type="presParOf" srcId="{022FF962-9F8D-408A-9693-1181B318510F}" destId="{D61DBE55-B4EC-4654-B3AB-08330F3C6117}" srcOrd="1" destOrd="0" presId="urn:microsoft.com/office/officeart/2016/7/layout/BasicLinearProcessNumbered"/>
    <dgm:cxn modelId="{54C01666-AA6F-43CA-A617-7A37AE383EED}" type="presParOf" srcId="{022FF962-9F8D-408A-9693-1181B318510F}" destId="{7F862503-7C91-4D1B-A8D0-FAB6268A1A66}" srcOrd="2" destOrd="0" presId="urn:microsoft.com/office/officeart/2016/7/layout/BasicLinearProcessNumbered"/>
    <dgm:cxn modelId="{7A1AAD2E-C50B-4B34-8B96-882E1DE97AFD}" type="presParOf" srcId="{022FF962-9F8D-408A-9693-1181B318510F}" destId="{97C10416-4DDA-4D58-981B-8B6C9973406F}" srcOrd="3" destOrd="0" presId="urn:microsoft.com/office/officeart/2016/7/layout/BasicLinearProcessNumbered"/>
    <dgm:cxn modelId="{4146DE67-352A-4437-838C-7B4D4AA7FE04}" type="presParOf" srcId="{65EBFBF4-7D50-443E-84DA-F92227791830}" destId="{B5BDCE65-34E0-4172-A92D-34AAFF230E55}" srcOrd="3" destOrd="0" presId="urn:microsoft.com/office/officeart/2016/7/layout/BasicLinearProcessNumbered"/>
    <dgm:cxn modelId="{4C8721B9-3FF2-417F-99E2-38B446D11F4D}" type="presParOf" srcId="{65EBFBF4-7D50-443E-84DA-F92227791830}" destId="{913E10F6-EC19-4877-8399-4097D7D1EC61}" srcOrd="4" destOrd="0" presId="urn:microsoft.com/office/officeart/2016/7/layout/BasicLinearProcessNumbered"/>
    <dgm:cxn modelId="{8EC1096B-5348-4ED0-8488-E359609D98EA}" type="presParOf" srcId="{913E10F6-EC19-4877-8399-4097D7D1EC61}" destId="{D60D724B-675C-4E9F-A216-8A3DB79218FC}" srcOrd="0" destOrd="0" presId="urn:microsoft.com/office/officeart/2016/7/layout/BasicLinearProcessNumbered"/>
    <dgm:cxn modelId="{4D953036-2992-4311-80D2-3D6202AD22F7}" type="presParOf" srcId="{913E10F6-EC19-4877-8399-4097D7D1EC61}" destId="{C025D6C0-8E7E-4802-811D-EE1CCCD7742C}" srcOrd="1" destOrd="0" presId="urn:microsoft.com/office/officeart/2016/7/layout/BasicLinearProcessNumbered"/>
    <dgm:cxn modelId="{284375F7-56F2-4018-BD92-34F78BCFED07}" type="presParOf" srcId="{913E10F6-EC19-4877-8399-4097D7D1EC61}" destId="{EF618A49-4731-4FB5-AB58-3415E59A8A5F}" srcOrd="2" destOrd="0" presId="urn:microsoft.com/office/officeart/2016/7/layout/BasicLinearProcessNumbered"/>
    <dgm:cxn modelId="{30DE0D41-FB7B-4930-8C26-770387BFF7A8}" type="presParOf" srcId="{913E10F6-EC19-4877-8399-4097D7D1EC61}" destId="{2CF3C3A1-9039-41B6-BBBF-8FD833D1061A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C3D49D-9D73-48EE-8FAB-2520DE65B445}" type="doc">
      <dgm:prSet loTypeId="urn:microsoft.com/office/officeart/2005/8/layout/default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55DE3B7F-E321-40E6-815F-C194B68B3C88}">
      <dgm:prSet/>
      <dgm:spPr/>
      <dgm:t>
        <a:bodyPr/>
        <a:lstStyle/>
        <a:p>
          <a:r>
            <a:rPr lang="en-US"/>
            <a:t>When sickness comes – trust Jesus</a:t>
          </a:r>
        </a:p>
      </dgm:t>
    </dgm:pt>
    <dgm:pt modelId="{03D226F3-53FB-4933-A6D9-DB9DA5422FBB}" type="parTrans" cxnId="{D154AAF0-C727-4D15-9170-DB5EAE8B1112}">
      <dgm:prSet/>
      <dgm:spPr/>
      <dgm:t>
        <a:bodyPr/>
        <a:lstStyle/>
        <a:p>
          <a:endParaRPr lang="en-US"/>
        </a:p>
      </dgm:t>
    </dgm:pt>
    <dgm:pt modelId="{1C75682D-45B3-4B00-A09B-12301C997ED3}" type="sibTrans" cxnId="{D154AAF0-C727-4D15-9170-DB5EAE8B1112}">
      <dgm:prSet/>
      <dgm:spPr/>
      <dgm:t>
        <a:bodyPr/>
        <a:lstStyle/>
        <a:p>
          <a:endParaRPr lang="en-US"/>
        </a:p>
      </dgm:t>
    </dgm:pt>
    <dgm:pt modelId="{DEE42790-4EA5-413D-A0DD-2D55C611EA6B}">
      <dgm:prSet/>
      <dgm:spPr/>
      <dgm:t>
        <a:bodyPr/>
        <a:lstStyle/>
        <a:p>
          <a:r>
            <a:rPr lang="en-US"/>
            <a:t>When death comes – trust Jesus</a:t>
          </a:r>
        </a:p>
      </dgm:t>
    </dgm:pt>
    <dgm:pt modelId="{700A47F0-FEA0-4916-AEDC-F0270DB047EC}" type="parTrans" cxnId="{242878C2-2B11-4B3C-A7A0-4BEB4AE64103}">
      <dgm:prSet/>
      <dgm:spPr/>
      <dgm:t>
        <a:bodyPr/>
        <a:lstStyle/>
        <a:p>
          <a:endParaRPr lang="en-US"/>
        </a:p>
      </dgm:t>
    </dgm:pt>
    <dgm:pt modelId="{C140F0D0-AA24-4741-8E5C-6AD5398791B7}" type="sibTrans" cxnId="{242878C2-2B11-4B3C-A7A0-4BEB4AE64103}">
      <dgm:prSet/>
      <dgm:spPr/>
      <dgm:t>
        <a:bodyPr/>
        <a:lstStyle/>
        <a:p>
          <a:endParaRPr lang="en-US"/>
        </a:p>
      </dgm:t>
    </dgm:pt>
    <dgm:pt modelId="{67A81ABE-D32E-42A4-9B72-AF1D8681C60E}">
      <dgm:prSet/>
      <dgm:spPr/>
      <dgm:t>
        <a:bodyPr/>
        <a:lstStyle/>
        <a:p>
          <a:r>
            <a:rPr lang="en-US"/>
            <a:t>When it feels like “the bottom has dropped out” – trust Jesus</a:t>
          </a:r>
        </a:p>
      </dgm:t>
    </dgm:pt>
    <dgm:pt modelId="{1430BFDC-6242-41A4-815A-CDFC1B930D51}" type="parTrans" cxnId="{E3253520-E6DF-4321-BC8D-EAD28EF53A88}">
      <dgm:prSet/>
      <dgm:spPr/>
      <dgm:t>
        <a:bodyPr/>
        <a:lstStyle/>
        <a:p>
          <a:endParaRPr lang="en-US"/>
        </a:p>
      </dgm:t>
    </dgm:pt>
    <dgm:pt modelId="{CCC9EEA1-AE8C-4A2D-99F3-F29FF12A9578}" type="sibTrans" cxnId="{E3253520-E6DF-4321-BC8D-EAD28EF53A88}">
      <dgm:prSet/>
      <dgm:spPr/>
      <dgm:t>
        <a:bodyPr/>
        <a:lstStyle/>
        <a:p>
          <a:endParaRPr lang="en-US"/>
        </a:p>
      </dgm:t>
    </dgm:pt>
    <dgm:pt modelId="{3AE3C8D3-7698-446E-A6F1-077BC9786C53}">
      <dgm:prSet/>
      <dgm:spPr/>
      <dgm:t>
        <a:bodyPr/>
        <a:lstStyle/>
        <a:p>
          <a:r>
            <a:rPr lang="en-US"/>
            <a:t>When answers to your prayers are not what you expected or seem delayed – trust Jesus</a:t>
          </a:r>
        </a:p>
      </dgm:t>
    </dgm:pt>
    <dgm:pt modelId="{E209148B-FB8E-468A-89B7-4BF46FC4FA0C}" type="parTrans" cxnId="{C3C4F5D6-3B56-4713-918E-C7E5CA1FB4C0}">
      <dgm:prSet/>
      <dgm:spPr/>
      <dgm:t>
        <a:bodyPr/>
        <a:lstStyle/>
        <a:p>
          <a:endParaRPr lang="en-US"/>
        </a:p>
      </dgm:t>
    </dgm:pt>
    <dgm:pt modelId="{B0AD8315-A75F-4120-9DCF-D14F311C71A0}" type="sibTrans" cxnId="{C3C4F5D6-3B56-4713-918E-C7E5CA1FB4C0}">
      <dgm:prSet/>
      <dgm:spPr/>
      <dgm:t>
        <a:bodyPr/>
        <a:lstStyle/>
        <a:p>
          <a:endParaRPr lang="en-US"/>
        </a:p>
      </dgm:t>
    </dgm:pt>
    <dgm:pt modelId="{CD80FB72-E228-416F-B4CA-B5E93E3AC915}">
      <dgm:prSet/>
      <dgm:spPr/>
      <dgm:t>
        <a:bodyPr/>
        <a:lstStyle/>
        <a:p>
          <a:r>
            <a:rPr lang="en-US"/>
            <a:t>When ridiculed for your faith – trust Jesus</a:t>
          </a:r>
        </a:p>
      </dgm:t>
    </dgm:pt>
    <dgm:pt modelId="{7BFCF102-8A20-4DCA-9A35-83F9088E4158}" type="parTrans" cxnId="{0A3C2C6E-C47E-4D4E-B509-445197FADE6A}">
      <dgm:prSet/>
      <dgm:spPr/>
      <dgm:t>
        <a:bodyPr/>
        <a:lstStyle/>
        <a:p>
          <a:endParaRPr lang="en-US"/>
        </a:p>
      </dgm:t>
    </dgm:pt>
    <dgm:pt modelId="{5F0D39E9-1879-4631-9C0E-48C0882DF081}" type="sibTrans" cxnId="{0A3C2C6E-C47E-4D4E-B509-445197FADE6A}">
      <dgm:prSet/>
      <dgm:spPr/>
      <dgm:t>
        <a:bodyPr/>
        <a:lstStyle/>
        <a:p>
          <a:endParaRPr lang="en-US"/>
        </a:p>
      </dgm:t>
    </dgm:pt>
    <dgm:pt modelId="{987CEDB3-45CB-4FE4-81BB-E4B74A224E4A}">
      <dgm:prSet/>
      <dgm:spPr/>
      <dgm:t>
        <a:bodyPr/>
        <a:lstStyle/>
        <a:p>
          <a:r>
            <a:rPr lang="en-US" dirty="0"/>
            <a:t>When things appear hopeless – trust  Jesus</a:t>
          </a:r>
        </a:p>
      </dgm:t>
    </dgm:pt>
    <dgm:pt modelId="{D6CE98B9-7DE4-49DA-BCEE-5C7E7ECC92F8}" type="parTrans" cxnId="{18A49D94-7CEE-4ED7-AC91-4AEECB16F22A}">
      <dgm:prSet/>
      <dgm:spPr/>
      <dgm:t>
        <a:bodyPr/>
        <a:lstStyle/>
        <a:p>
          <a:endParaRPr lang="en-US"/>
        </a:p>
      </dgm:t>
    </dgm:pt>
    <dgm:pt modelId="{FE6C0611-AFC4-4CEF-AC24-AF99B4E324FB}" type="sibTrans" cxnId="{18A49D94-7CEE-4ED7-AC91-4AEECB16F22A}">
      <dgm:prSet/>
      <dgm:spPr/>
      <dgm:t>
        <a:bodyPr/>
        <a:lstStyle/>
        <a:p>
          <a:endParaRPr lang="en-US"/>
        </a:p>
      </dgm:t>
    </dgm:pt>
    <dgm:pt modelId="{63C8F78A-6EE3-4D47-90B9-BB542AAECA8A}" type="pres">
      <dgm:prSet presAssocID="{D1C3D49D-9D73-48EE-8FAB-2520DE65B445}" presName="diagram" presStyleCnt="0">
        <dgm:presLayoutVars>
          <dgm:dir/>
          <dgm:resizeHandles val="exact"/>
        </dgm:presLayoutVars>
      </dgm:prSet>
      <dgm:spPr/>
    </dgm:pt>
    <dgm:pt modelId="{9FD8C78C-53F8-413B-92CF-44C9B3E25BA1}" type="pres">
      <dgm:prSet presAssocID="{55DE3B7F-E321-40E6-815F-C194B68B3C88}" presName="node" presStyleLbl="node1" presStyleIdx="0" presStyleCnt="6">
        <dgm:presLayoutVars>
          <dgm:bulletEnabled val="1"/>
        </dgm:presLayoutVars>
      </dgm:prSet>
      <dgm:spPr/>
    </dgm:pt>
    <dgm:pt modelId="{B2F496AB-9C97-4C79-8E6D-F4E4403921DF}" type="pres">
      <dgm:prSet presAssocID="{1C75682D-45B3-4B00-A09B-12301C997ED3}" presName="sibTrans" presStyleCnt="0"/>
      <dgm:spPr/>
    </dgm:pt>
    <dgm:pt modelId="{9CEC8353-6556-493E-B8CF-9570C4F8B159}" type="pres">
      <dgm:prSet presAssocID="{DEE42790-4EA5-413D-A0DD-2D55C611EA6B}" presName="node" presStyleLbl="node1" presStyleIdx="1" presStyleCnt="6">
        <dgm:presLayoutVars>
          <dgm:bulletEnabled val="1"/>
        </dgm:presLayoutVars>
      </dgm:prSet>
      <dgm:spPr/>
    </dgm:pt>
    <dgm:pt modelId="{823D5848-1671-428A-BB1E-D225C8314E63}" type="pres">
      <dgm:prSet presAssocID="{C140F0D0-AA24-4741-8E5C-6AD5398791B7}" presName="sibTrans" presStyleCnt="0"/>
      <dgm:spPr/>
    </dgm:pt>
    <dgm:pt modelId="{DADE4F89-EAA8-497C-83B1-C33C8CA49D12}" type="pres">
      <dgm:prSet presAssocID="{67A81ABE-D32E-42A4-9B72-AF1D8681C60E}" presName="node" presStyleLbl="node1" presStyleIdx="2" presStyleCnt="6">
        <dgm:presLayoutVars>
          <dgm:bulletEnabled val="1"/>
        </dgm:presLayoutVars>
      </dgm:prSet>
      <dgm:spPr/>
    </dgm:pt>
    <dgm:pt modelId="{498BD3E4-00F9-4BF9-8421-BA8752EA6AF7}" type="pres">
      <dgm:prSet presAssocID="{CCC9EEA1-AE8C-4A2D-99F3-F29FF12A9578}" presName="sibTrans" presStyleCnt="0"/>
      <dgm:spPr/>
    </dgm:pt>
    <dgm:pt modelId="{37B963DD-8F12-41B6-A2E3-C12F91ADB80B}" type="pres">
      <dgm:prSet presAssocID="{3AE3C8D3-7698-446E-A6F1-077BC9786C53}" presName="node" presStyleLbl="node1" presStyleIdx="3" presStyleCnt="6">
        <dgm:presLayoutVars>
          <dgm:bulletEnabled val="1"/>
        </dgm:presLayoutVars>
      </dgm:prSet>
      <dgm:spPr/>
    </dgm:pt>
    <dgm:pt modelId="{EB1AD239-424C-42C0-A150-453B3B57F0F3}" type="pres">
      <dgm:prSet presAssocID="{B0AD8315-A75F-4120-9DCF-D14F311C71A0}" presName="sibTrans" presStyleCnt="0"/>
      <dgm:spPr/>
    </dgm:pt>
    <dgm:pt modelId="{9F10A189-60AD-4717-BE7D-61269FA4B3B2}" type="pres">
      <dgm:prSet presAssocID="{CD80FB72-E228-416F-B4CA-B5E93E3AC915}" presName="node" presStyleLbl="node1" presStyleIdx="4" presStyleCnt="6">
        <dgm:presLayoutVars>
          <dgm:bulletEnabled val="1"/>
        </dgm:presLayoutVars>
      </dgm:prSet>
      <dgm:spPr/>
    </dgm:pt>
    <dgm:pt modelId="{D670136A-85B6-4155-9111-3ED538D4E32E}" type="pres">
      <dgm:prSet presAssocID="{5F0D39E9-1879-4631-9C0E-48C0882DF081}" presName="sibTrans" presStyleCnt="0"/>
      <dgm:spPr/>
    </dgm:pt>
    <dgm:pt modelId="{06FCA64C-AD34-4A1F-BAEE-F09D077A8E54}" type="pres">
      <dgm:prSet presAssocID="{987CEDB3-45CB-4FE4-81BB-E4B74A224E4A}" presName="node" presStyleLbl="node1" presStyleIdx="5" presStyleCnt="6">
        <dgm:presLayoutVars>
          <dgm:bulletEnabled val="1"/>
        </dgm:presLayoutVars>
      </dgm:prSet>
      <dgm:spPr/>
    </dgm:pt>
  </dgm:ptLst>
  <dgm:cxnLst>
    <dgm:cxn modelId="{D396AA0D-F6A8-4A5E-9D1A-FB4357899AD5}" type="presOf" srcId="{DEE42790-4EA5-413D-A0DD-2D55C611EA6B}" destId="{9CEC8353-6556-493E-B8CF-9570C4F8B159}" srcOrd="0" destOrd="0" presId="urn:microsoft.com/office/officeart/2005/8/layout/default"/>
    <dgm:cxn modelId="{E3253520-E6DF-4321-BC8D-EAD28EF53A88}" srcId="{D1C3D49D-9D73-48EE-8FAB-2520DE65B445}" destId="{67A81ABE-D32E-42A4-9B72-AF1D8681C60E}" srcOrd="2" destOrd="0" parTransId="{1430BFDC-6242-41A4-815A-CDFC1B930D51}" sibTransId="{CCC9EEA1-AE8C-4A2D-99F3-F29FF12A9578}"/>
    <dgm:cxn modelId="{2F0E1123-FCE8-475E-957A-356F0C7FB687}" type="presOf" srcId="{3AE3C8D3-7698-446E-A6F1-077BC9786C53}" destId="{37B963DD-8F12-41B6-A2E3-C12F91ADB80B}" srcOrd="0" destOrd="0" presId="urn:microsoft.com/office/officeart/2005/8/layout/default"/>
    <dgm:cxn modelId="{2A253C47-07F4-4CEC-B37B-67394E17221A}" type="presOf" srcId="{55DE3B7F-E321-40E6-815F-C194B68B3C88}" destId="{9FD8C78C-53F8-413B-92CF-44C9B3E25BA1}" srcOrd="0" destOrd="0" presId="urn:microsoft.com/office/officeart/2005/8/layout/default"/>
    <dgm:cxn modelId="{0A3C2C6E-C47E-4D4E-B509-445197FADE6A}" srcId="{D1C3D49D-9D73-48EE-8FAB-2520DE65B445}" destId="{CD80FB72-E228-416F-B4CA-B5E93E3AC915}" srcOrd="4" destOrd="0" parTransId="{7BFCF102-8A20-4DCA-9A35-83F9088E4158}" sibTransId="{5F0D39E9-1879-4631-9C0E-48C0882DF081}"/>
    <dgm:cxn modelId="{6797A57D-63A8-410A-877F-894661BE1FC6}" type="presOf" srcId="{CD80FB72-E228-416F-B4CA-B5E93E3AC915}" destId="{9F10A189-60AD-4717-BE7D-61269FA4B3B2}" srcOrd="0" destOrd="0" presId="urn:microsoft.com/office/officeart/2005/8/layout/default"/>
    <dgm:cxn modelId="{A541E680-D1F3-4815-B488-4F038B79C948}" type="presOf" srcId="{67A81ABE-D32E-42A4-9B72-AF1D8681C60E}" destId="{DADE4F89-EAA8-497C-83B1-C33C8CA49D12}" srcOrd="0" destOrd="0" presId="urn:microsoft.com/office/officeart/2005/8/layout/default"/>
    <dgm:cxn modelId="{18A49D94-7CEE-4ED7-AC91-4AEECB16F22A}" srcId="{D1C3D49D-9D73-48EE-8FAB-2520DE65B445}" destId="{987CEDB3-45CB-4FE4-81BB-E4B74A224E4A}" srcOrd="5" destOrd="0" parTransId="{D6CE98B9-7DE4-49DA-BCEE-5C7E7ECC92F8}" sibTransId="{FE6C0611-AFC4-4CEF-AC24-AF99B4E324FB}"/>
    <dgm:cxn modelId="{10FC3AAA-D6DD-4E4D-A443-2AFC7921F94A}" type="presOf" srcId="{987CEDB3-45CB-4FE4-81BB-E4B74A224E4A}" destId="{06FCA64C-AD34-4A1F-BAEE-F09D077A8E54}" srcOrd="0" destOrd="0" presId="urn:microsoft.com/office/officeart/2005/8/layout/default"/>
    <dgm:cxn modelId="{242878C2-2B11-4B3C-A7A0-4BEB4AE64103}" srcId="{D1C3D49D-9D73-48EE-8FAB-2520DE65B445}" destId="{DEE42790-4EA5-413D-A0DD-2D55C611EA6B}" srcOrd="1" destOrd="0" parTransId="{700A47F0-FEA0-4916-AEDC-F0270DB047EC}" sibTransId="{C140F0D0-AA24-4741-8E5C-6AD5398791B7}"/>
    <dgm:cxn modelId="{5A68E8D4-5EBE-4AE0-BF35-1388D0BC840F}" type="presOf" srcId="{D1C3D49D-9D73-48EE-8FAB-2520DE65B445}" destId="{63C8F78A-6EE3-4D47-90B9-BB542AAECA8A}" srcOrd="0" destOrd="0" presId="urn:microsoft.com/office/officeart/2005/8/layout/default"/>
    <dgm:cxn modelId="{C3C4F5D6-3B56-4713-918E-C7E5CA1FB4C0}" srcId="{D1C3D49D-9D73-48EE-8FAB-2520DE65B445}" destId="{3AE3C8D3-7698-446E-A6F1-077BC9786C53}" srcOrd="3" destOrd="0" parTransId="{E209148B-FB8E-468A-89B7-4BF46FC4FA0C}" sibTransId="{B0AD8315-A75F-4120-9DCF-D14F311C71A0}"/>
    <dgm:cxn modelId="{D154AAF0-C727-4D15-9170-DB5EAE8B1112}" srcId="{D1C3D49D-9D73-48EE-8FAB-2520DE65B445}" destId="{55DE3B7F-E321-40E6-815F-C194B68B3C88}" srcOrd="0" destOrd="0" parTransId="{03D226F3-53FB-4933-A6D9-DB9DA5422FBB}" sibTransId="{1C75682D-45B3-4B00-A09B-12301C997ED3}"/>
    <dgm:cxn modelId="{BD11F0E4-500D-41CE-8E11-6E06A73179A4}" type="presParOf" srcId="{63C8F78A-6EE3-4D47-90B9-BB542AAECA8A}" destId="{9FD8C78C-53F8-413B-92CF-44C9B3E25BA1}" srcOrd="0" destOrd="0" presId="urn:microsoft.com/office/officeart/2005/8/layout/default"/>
    <dgm:cxn modelId="{AB318B2C-4827-48CC-8DA6-9F4693FB4B73}" type="presParOf" srcId="{63C8F78A-6EE3-4D47-90B9-BB542AAECA8A}" destId="{B2F496AB-9C97-4C79-8E6D-F4E4403921DF}" srcOrd="1" destOrd="0" presId="urn:microsoft.com/office/officeart/2005/8/layout/default"/>
    <dgm:cxn modelId="{12DF3DD1-08A1-4338-9C80-5CCCC8287CED}" type="presParOf" srcId="{63C8F78A-6EE3-4D47-90B9-BB542AAECA8A}" destId="{9CEC8353-6556-493E-B8CF-9570C4F8B159}" srcOrd="2" destOrd="0" presId="urn:microsoft.com/office/officeart/2005/8/layout/default"/>
    <dgm:cxn modelId="{10960378-65BB-409D-83EF-DEA138C8BAC3}" type="presParOf" srcId="{63C8F78A-6EE3-4D47-90B9-BB542AAECA8A}" destId="{823D5848-1671-428A-BB1E-D225C8314E63}" srcOrd="3" destOrd="0" presId="urn:microsoft.com/office/officeart/2005/8/layout/default"/>
    <dgm:cxn modelId="{D6F62189-15BA-480D-8678-39F03C4237AF}" type="presParOf" srcId="{63C8F78A-6EE3-4D47-90B9-BB542AAECA8A}" destId="{DADE4F89-EAA8-497C-83B1-C33C8CA49D12}" srcOrd="4" destOrd="0" presId="urn:microsoft.com/office/officeart/2005/8/layout/default"/>
    <dgm:cxn modelId="{4D063FD0-F63D-40B0-ACDE-B8D941912038}" type="presParOf" srcId="{63C8F78A-6EE3-4D47-90B9-BB542AAECA8A}" destId="{498BD3E4-00F9-4BF9-8421-BA8752EA6AF7}" srcOrd="5" destOrd="0" presId="urn:microsoft.com/office/officeart/2005/8/layout/default"/>
    <dgm:cxn modelId="{A52E2E4F-5EF0-4156-97F1-8BC49B4BFB48}" type="presParOf" srcId="{63C8F78A-6EE3-4D47-90B9-BB542AAECA8A}" destId="{37B963DD-8F12-41B6-A2E3-C12F91ADB80B}" srcOrd="6" destOrd="0" presId="urn:microsoft.com/office/officeart/2005/8/layout/default"/>
    <dgm:cxn modelId="{37571D18-0CCE-4789-AC35-0B297A3AFEA4}" type="presParOf" srcId="{63C8F78A-6EE3-4D47-90B9-BB542AAECA8A}" destId="{EB1AD239-424C-42C0-A150-453B3B57F0F3}" srcOrd="7" destOrd="0" presId="urn:microsoft.com/office/officeart/2005/8/layout/default"/>
    <dgm:cxn modelId="{760D03B4-7E46-4A29-A466-74397E02F354}" type="presParOf" srcId="{63C8F78A-6EE3-4D47-90B9-BB542AAECA8A}" destId="{9F10A189-60AD-4717-BE7D-61269FA4B3B2}" srcOrd="8" destOrd="0" presId="urn:microsoft.com/office/officeart/2005/8/layout/default"/>
    <dgm:cxn modelId="{D31E5704-8020-4485-9014-E988A664677E}" type="presParOf" srcId="{63C8F78A-6EE3-4D47-90B9-BB542AAECA8A}" destId="{D670136A-85B6-4155-9111-3ED538D4E32E}" srcOrd="9" destOrd="0" presId="urn:microsoft.com/office/officeart/2005/8/layout/default"/>
    <dgm:cxn modelId="{FB267D49-CF81-4034-B224-C44734A48391}" type="presParOf" srcId="{63C8F78A-6EE3-4D47-90B9-BB542AAECA8A}" destId="{06FCA64C-AD34-4A1F-BAEE-F09D077A8E5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51A16-1604-4C00-9FEB-03E6A3A1A885}">
      <dsp:nvSpPr>
        <dsp:cNvPr id="0" name=""/>
        <dsp:cNvSpPr/>
      </dsp:nvSpPr>
      <dsp:spPr>
        <a:xfrm>
          <a:off x="0" y="6470"/>
          <a:ext cx="5906181" cy="15315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Jesus has retuned to Capernaum and is met by a great crowd</a:t>
          </a:r>
        </a:p>
      </dsp:txBody>
      <dsp:txXfrm>
        <a:off x="74763" y="81233"/>
        <a:ext cx="5756655" cy="1382003"/>
      </dsp:txXfrm>
    </dsp:sp>
    <dsp:sp modelId="{1C9B40BB-0934-467F-A702-5E9D777018D4}">
      <dsp:nvSpPr>
        <dsp:cNvPr id="0" name=""/>
        <dsp:cNvSpPr/>
      </dsp:nvSpPr>
      <dsp:spPr>
        <a:xfrm>
          <a:off x="0" y="1538000"/>
          <a:ext cx="5906181" cy="1420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52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Some have come to hear his teachings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Some have come hoping for a miracle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Whatever their reason, all have come to see Jesus</a:t>
          </a:r>
        </a:p>
      </dsp:txBody>
      <dsp:txXfrm>
        <a:off x="0" y="1538000"/>
        <a:ext cx="5906181" cy="1420020"/>
      </dsp:txXfrm>
    </dsp:sp>
    <dsp:sp modelId="{4781DC18-0184-4677-B780-2A6FDBF0FB96}">
      <dsp:nvSpPr>
        <dsp:cNvPr id="0" name=""/>
        <dsp:cNvSpPr/>
      </dsp:nvSpPr>
      <dsp:spPr>
        <a:xfrm>
          <a:off x="0" y="2958021"/>
          <a:ext cx="5906181" cy="1531529"/>
        </a:xfrm>
        <a:prstGeom prst="roundRect">
          <a:avLst/>
        </a:prstGeom>
        <a:solidFill>
          <a:schemeClr val="accent2">
            <a:hueOff val="751495"/>
            <a:satOff val="-313"/>
            <a:lumOff val="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 man by the name of Jairus rushes into the crowd to reach Jesus</a:t>
          </a:r>
        </a:p>
      </dsp:txBody>
      <dsp:txXfrm>
        <a:off x="74763" y="3032784"/>
        <a:ext cx="5756655" cy="1382003"/>
      </dsp:txXfrm>
    </dsp:sp>
    <dsp:sp modelId="{B76F6432-42D5-4B42-BFCA-CC477BE7A26C}">
      <dsp:nvSpPr>
        <dsp:cNvPr id="0" name=""/>
        <dsp:cNvSpPr/>
      </dsp:nvSpPr>
      <dsp:spPr>
        <a:xfrm>
          <a:off x="0" y="4570191"/>
          <a:ext cx="5906181" cy="1531529"/>
        </a:xfrm>
        <a:prstGeom prst="roundRect">
          <a:avLst/>
        </a:prstGeom>
        <a:solidFill>
          <a:schemeClr val="accent2">
            <a:hueOff val="1502990"/>
            <a:satOff val="-625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This will be his story</a:t>
          </a:r>
        </a:p>
      </dsp:txBody>
      <dsp:txXfrm>
        <a:off x="74763" y="4644954"/>
        <a:ext cx="5756655" cy="1382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B30D9-4EBE-4490-9BC0-AB360958D1AB}">
      <dsp:nvSpPr>
        <dsp:cNvPr id="0" name=""/>
        <dsp:cNvSpPr/>
      </dsp:nvSpPr>
      <dsp:spPr>
        <a:xfrm rot="5400000">
          <a:off x="2898138" y="-771504"/>
          <a:ext cx="2228284" cy="377626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This would imply  he was an important man in the community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He would have been a man of some power, prestige, position and prominence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He was certainly a religious man who practiced the Jewish faith</a:t>
          </a:r>
        </a:p>
      </dsp:txBody>
      <dsp:txXfrm rot="-5400000">
        <a:off x="2124148" y="111262"/>
        <a:ext cx="3667488" cy="2010732"/>
      </dsp:txXfrm>
    </dsp:sp>
    <dsp:sp modelId="{43EBFCE1-9696-4F28-A7C2-9C85B7825EA7}">
      <dsp:nvSpPr>
        <dsp:cNvPr id="0" name=""/>
        <dsp:cNvSpPr/>
      </dsp:nvSpPr>
      <dsp:spPr>
        <a:xfrm>
          <a:off x="0" y="128709"/>
          <a:ext cx="2124148" cy="19758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Jairus was one of the rulers of the synagogue</a:t>
          </a:r>
        </a:p>
      </dsp:txBody>
      <dsp:txXfrm>
        <a:off x="96452" y="225161"/>
        <a:ext cx="1931244" cy="1782931"/>
      </dsp:txXfrm>
    </dsp:sp>
    <dsp:sp modelId="{43804E41-4F56-46B6-ABBC-F786B72AC4A8}">
      <dsp:nvSpPr>
        <dsp:cNvPr id="0" name=""/>
        <dsp:cNvSpPr/>
      </dsp:nvSpPr>
      <dsp:spPr>
        <a:xfrm rot="5400000">
          <a:off x="3225868" y="1427501"/>
          <a:ext cx="1580668" cy="3779955"/>
        </a:xfrm>
        <a:prstGeom prst="round2SameRect">
          <a:avLst/>
        </a:prstGeom>
        <a:solidFill>
          <a:schemeClr val="accent2">
            <a:tint val="40000"/>
            <a:alpha val="90000"/>
            <a:hueOff val="626041"/>
            <a:satOff val="881"/>
            <a:lumOff val="65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626041"/>
              <a:satOff val="881"/>
              <a:lumOff val="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His daughter was facing sickness and death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His power, his money, his position, and even his religion were powerless against these two enemies</a:t>
          </a:r>
        </a:p>
      </dsp:txBody>
      <dsp:txXfrm rot="-5400000">
        <a:off x="2126225" y="2604306"/>
        <a:ext cx="3702793" cy="1426344"/>
      </dsp:txXfrm>
    </dsp:sp>
    <dsp:sp modelId="{5C7AEAA6-F753-41E0-952B-7AD084E315B9}">
      <dsp:nvSpPr>
        <dsp:cNvPr id="0" name=""/>
        <dsp:cNvSpPr/>
      </dsp:nvSpPr>
      <dsp:spPr>
        <a:xfrm>
          <a:off x="0" y="2329561"/>
          <a:ext cx="2126225" cy="1975835"/>
        </a:xfrm>
        <a:prstGeom prst="roundRect">
          <a:avLst/>
        </a:prstGeom>
        <a:solidFill>
          <a:schemeClr val="accent2">
            <a:hueOff val="751495"/>
            <a:satOff val="-313"/>
            <a:lumOff val="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None of these things mattered right now</a:t>
          </a:r>
        </a:p>
      </dsp:txBody>
      <dsp:txXfrm>
        <a:off x="96452" y="2426013"/>
        <a:ext cx="1933321" cy="1782931"/>
      </dsp:txXfrm>
    </dsp:sp>
    <dsp:sp modelId="{430C481B-5A0A-486B-AF15-3DB30ADB9E8F}">
      <dsp:nvSpPr>
        <dsp:cNvPr id="0" name=""/>
        <dsp:cNvSpPr/>
      </dsp:nvSpPr>
      <dsp:spPr>
        <a:xfrm rot="5400000">
          <a:off x="3225868" y="3502129"/>
          <a:ext cx="1580668" cy="3779955"/>
        </a:xfrm>
        <a:prstGeom prst="round2SameRect">
          <a:avLst/>
        </a:prstGeom>
        <a:solidFill>
          <a:schemeClr val="accent2">
            <a:tint val="40000"/>
            <a:alpha val="90000"/>
            <a:hueOff val="1252083"/>
            <a:satOff val="1762"/>
            <a:lumOff val="13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252083"/>
              <a:satOff val="1762"/>
              <a:lumOff val="13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“Lay you hands on her that she may be healed, and she will live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What great faith we seen in Jairus at this time</a:t>
          </a:r>
        </a:p>
      </dsp:txBody>
      <dsp:txXfrm rot="-5400000">
        <a:off x="2126225" y="4678934"/>
        <a:ext cx="3702793" cy="1426344"/>
      </dsp:txXfrm>
    </dsp:sp>
    <dsp:sp modelId="{9F91D17D-A552-4063-AC58-0482C0CC7EEA}">
      <dsp:nvSpPr>
        <dsp:cNvPr id="0" name=""/>
        <dsp:cNvSpPr/>
      </dsp:nvSpPr>
      <dsp:spPr>
        <a:xfrm>
          <a:off x="0" y="4404189"/>
          <a:ext cx="2126225" cy="1975835"/>
        </a:xfrm>
        <a:prstGeom prst="roundRect">
          <a:avLst/>
        </a:prstGeom>
        <a:solidFill>
          <a:schemeClr val="accent2">
            <a:hueOff val="1502990"/>
            <a:satOff val="-625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Jairus humbles himself at the feet of Jesus and begged Him to save his daughter</a:t>
          </a:r>
        </a:p>
      </dsp:txBody>
      <dsp:txXfrm>
        <a:off x="96452" y="4500641"/>
        <a:ext cx="1933321" cy="1782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969FC-8041-4C5E-8367-519CD0CDD60D}">
      <dsp:nvSpPr>
        <dsp:cNvPr id="0" name=""/>
        <dsp:cNvSpPr/>
      </dsp:nvSpPr>
      <dsp:spPr>
        <a:xfrm>
          <a:off x="0" y="9825"/>
          <a:ext cx="5906181" cy="16909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While on the way to Jairus’ home a sick woman touches Jesus’ garment and is healed</a:t>
          </a:r>
        </a:p>
      </dsp:txBody>
      <dsp:txXfrm>
        <a:off x="82545" y="92370"/>
        <a:ext cx="5741091" cy="1525852"/>
      </dsp:txXfrm>
    </dsp:sp>
    <dsp:sp modelId="{AA490F32-4BC1-49AF-9F80-0CA18591CD03}">
      <dsp:nvSpPr>
        <dsp:cNvPr id="0" name=""/>
        <dsp:cNvSpPr/>
      </dsp:nvSpPr>
      <dsp:spPr>
        <a:xfrm>
          <a:off x="0" y="1769887"/>
          <a:ext cx="5906181" cy="1690942"/>
        </a:xfrm>
        <a:prstGeom prst="roundRect">
          <a:avLst/>
        </a:prstGeom>
        <a:solidFill>
          <a:schemeClr val="accent5">
            <a:hueOff val="743031"/>
            <a:satOff val="313"/>
            <a:lumOff val="-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Jesus confronts the woman </a:t>
          </a:r>
        </a:p>
      </dsp:txBody>
      <dsp:txXfrm>
        <a:off x="82545" y="1852432"/>
        <a:ext cx="5741091" cy="1525852"/>
      </dsp:txXfrm>
    </dsp:sp>
    <dsp:sp modelId="{B86993FE-8194-4CC7-9AC8-F42B8567C3D9}">
      <dsp:nvSpPr>
        <dsp:cNvPr id="0" name=""/>
        <dsp:cNvSpPr/>
      </dsp:nvSpPr>
      <dsp:spPr>
        <a:xfrm>
          <a:off x="0" y="3529950"/>
          <a:ext cx="5906181" cy="1690942"/>
        </a:xfrm>
        <a:prstGeom prst="roundRect">
          <a:avLst/>
        </a:prstGeom>
        <a:solidFill>
          <a:schemeClr val="accent5">
            <a:hueOff val="1486062"/>
            <a:satOff val="625"/>
            <a:lumOff val="-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What must have been going through the mind of Jairus as precious time is being taken while his daughter is dying</a:t>
          </a:r>
        </a:p>
      </dsp:txBody>
      <dsp:txXfrm>
        <a:off x="82545" y="3612495"/>
        <a:ext cx="5741091" cy="15258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969FC-8041-4C5E-8367-519CD0CDD60D}">
      <dsp:nvSpPr>
        <dsp:cNvPr id="0" name=""/>
        <dsp:cNvSpPr/>
      </dsp:nvSpPr>
      <dsp:spPr>
        <a:xfrm>
          <a:off x="0" y="40099"/>
          <a:ext cx="5906181" cy="1670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God and Christ do not run on our time schedule</a:t>
          </a:r>
        </a:p>
      </dsp:txBody>
      <dsp:txXfrm>
        <a:off x="81560" y="121659"/>
        <a:ext cx="5743061" cy="1507639"/>
      </dsp:txXfrm>
    </dsp:sp>
    <dsp:sp modelId="{AA490F32-4BC1-49AF-9F80-0CA18591CD03}">
      <dsp:nvSpPr>
        <dsp:cNvPr id="0" name=""/>
        <dsp:cNvSpPr/>
      </dsp:nvSpPr>
      <dsp:spPr>
        <a:xfrm>
          <a:off x="0" y="1779979"/>
          <a:ext cx="5906181" cy="1670759"/>
        </a:xfrm>
        <a:prstGeom prst="roundRect">
          <a:avLst/>
        </a:prstGeom>
        <a:solidFill>
          <a:schemeClr val="accent5">
            <a:hueOff val="743031"/>
            <a:satOff val="313"/>
            <a:lumOff val="-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Delays in life can help increase our faith (Joseph: from a well to slavery to prison then ultimately a great leader in Egypt)</a:t>
          </a:r>
        </a:p>
      </dsp:txBody>
      <dsp:txXfrm>
        <a:off x="81560" y="1861539"/>
        <a:ext cx="5743061" cy="1507639"/>
      </dsp:txXfrm>
    </dsp:sp>
    <dsp:sp modelId="{B86993FE-8194-4CC7-9AC8-F42B8567C3D9}">
      <dsp:nvSpPr>
        <dsp:cNvPr id="0" name=""/>
        <dsp:cNvSpPr/>
      </dsp:nvSpPr>
      <dsp:spPr>
        <a:xfrm>
          <a:off x="0" y="3519859"/>
          <a:ext cx="5906181" cy="1670759"/>
        </a:xfrm>
        <a:prstGeom prst="roundRect">
          <a:avLst/>
        </a:prstGeom>
        <a:solidFill>
          <a:schemeClr val="accent5">
            <a:hueOff val="1486062"/>
            <a:satOff val="625"/>
            <a:lumOff val="-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When God doesn’t appear to be moving as fast as we would like we must continue to trust in Him anyway</a:t>
          </a:r>
        </a:p>
      </dsp:txBody>
      <dsp:txXfrm>
        <a:off x="81560" y="3601419"/>
        <a:ext cx="5743061" cy="15076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49117-9059-405F-A984-C59F0CDF14FD}">
      <dsp:nvSpPr>
        <dsp:cNvPr id="0" name=""/>
        <dsp:cNvSpPr/>
      </dsp:nvSpPr>
      <dsp:spPr>
        <a:xfrm>
          <a:off x="0" y="326838"/>
          <a:ext cx="5906181" cy="2251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Jesus hears the people who have come from the house tell Jairus not to trouble Him any further as his daughter has died… His response is “Do not be afraid; only believe”</a:t>
          </a:r>
        </a:p>
      </dsp:txBody>
      <dsp:txXfrm>
        <a:off x="109889" y="436727"/>
        <a:ext cx="5686403" cy="2031302"/>
      </dsp:txXfrm>
    </dsp:sp>
    <dsp:sp modelId="{CFBACCBA-042C-46F5-8039-10A2635DF48E}">
      <dsp:nvSpPr>
        <dsp:cNvPr id="0" name=""/>
        <dsp:cNvSpPr/>
      </dsp:nvSpPr>
      <dsp:spPr>
        <a:xfrm>
          <a:off x="0" y="2652799"/>
          <a:ext cx="5906181" cy="2251080"/>
        </a:xfrm>
        <a:prstGeom prst="roundRect">
          <a:avLst/>
        </a:prstGeom>
        <a:solidFill>
          <a:schemeClr val="accent2">
            <a:hueOff val="1502990"/>
            <a:satOff val="-625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Don’t believe what you hear, what you see, or what you think you know</a:t>
          </a:r>
        </a:p>
      </dsp:txBody>
      <dsp:txXfrm>
        <a:off x="109889" y="2762688"/>
        <a:ext cx="5686403" cy="20313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AFF8C-80AF-46FE-A4B4-9829AFEA5F8D}">
      <dsp:nvSpPr>
        <dsp:cNvPr id="0" name=""/>
        <dsp:cNvSpPr/>
      </dsp:nvSpPr>
      <dsp:spPr>
        <a:xfrm>
          <a:off x="0" y="54408"/>
          <a:ext cx="5906181" cy="164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Jesus takes the child by the hand and basically says, “Little girl, I say to you arise)</a:t>
          </a:r>
        </a:p>
      </dsp:txBody>
      <dsp:txXfrm>
        <a:off x="80532" y="134940"/>
        <a:ext cx="5745117" cy="1488636"/>
      </dsp:txXfrm>
    </dsp:sp>
    <dsp:sp modelId="{3CDCC30D-CC25-4820-8899-F0442FF5B3EA}">
      <dsp:nvSpPr>
        <dsp:cNvPr id="0" name=""/>
        <dsp:cNvSpPr/>
      </dsp:nvSpPr>
      <dsp:spPr>
        <a:xfrm>
          <a:off x="0" y="1790508"/>
          <a:ext cx="5906181" cy="1649700"/>
        </a:xfrm>
        <a:prstGeom prst="roundRect">
          <a:avLst/>
        </a:prstGeom>
        <a:solidFill>
          <a:schemeClr val="accent2">
            <a:hueOff val="751495"/>
            <a:satOff val="-313"/>
            <a:lumOff val="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The girl immediately stands up and walks, astonishing all </a:t>
          </a:r>
        </a:p>
      </dsp:txBody>
      <dsp:txXfrm>
        <a:off x="80532" y="1871040"/>
        <a:ext cx="5745117" cy="1488636"/>
      </dsp:txXfrm>
    </dsp:sp>
    <dsp:sp modelId="{F81056E5-7D66-464F-8236-FD1CF86640CE}">
      <dsp:nvSpPr>
        <dsp:cNvPr id="0" name=""/>
        <dsp:cNvSpPr/>
      </dsp:nvSpPr>
      <dsp:spPr>
        <a:xfrm>
          <a:off x="0" y="3526609"/>
          <a:ext cx="5906181" cy="1649700"/>
        </a:xfrm>
        <a:prstGeom prst="roundRect">
          <a:avLst/>
        </a:prstGeom>
        <a:solidFill>
          <a:schemeClr val="accent2">
            <a:hueOff val="1502990"/>
            <a:satOff val="-625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Jesus commands that the girl be given something to eat</a:t>
          </a:r>
        </a:p>
      </dsp:txBody>
      <dsp:txXfrm>
        <a:off x="80532" y="3607141"/>
        <a:ext cx="5745117" cy="14886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0DF7E-D203-42A6-B175-D2C934FF2A5F}">
      <dsp:nvSpPr>
        <dsp:cNvPr id="0" name=""/>
        <dsp:cNvSpPr/>
      </dsp:nvSpPr>
      <dsp:spPr>
        <a:xfrm>
          <a:off x="0" y="0"/>
          <a:ext cx="3143249" cy="372561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060" tIns="330200" rIns="245060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 you have needs? Jesus can meet them (Mt 6:25-34; phil 4:19)</a:t>
          </a:r>
        </a:p>
      </dsp:txBody>
      <dsp:txXfrm>
        <a:off x="0" y="1415732"/>
        <a:ext cx="3143249" cy="2235367"/>
      </dsp:txXfrm>
    </dsp:sp>
    <dsp:sp modelId="{51F51818-6054-43BA-92B8-6DA04B2AE0C4}">
      <dsp:nvSpPr>
        <dsp:cNvPr id="0" name=""/>
        <dsp:cNvSpPr/>
      </dsp:nvSpPr>
      <dsp:spPr>
        <a:xfrm>
          <a:off x="1012783" y="372561"/>
          <a:ext cx="1117683" cy="11176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139" tIns="12700" rIns="8713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76464" y="536242"/>
        <a:ext cx="790321" cy="790321"/>
      </dsp:txXfrm>
    </dsp:sp>
    <dsp:sp modelId="{B2BB9C07-3582-42DB-B402-D85922107EDB}">
      <dsp:nvSpPr>
        <dsp:cNvPr id="0" name=""/>
        <dsp:cNvSpPr/>
      </dsp:nvSpPr>
      <dsp:spPr>
        <a:xfrm>
          <a:off x="0" y="3725540"/>
          <a:ext cx="3143249" cy="72"/>
        </a:xfrm>
        <a:prstGeom prst="rect">
          <a:avLst/>
        </a:prstGeom>
        <a:solidFill>
          <a:schemeClr val="accent2">
            <a:hueOff val="300598"/>
            <a:satOff val="-125"/>
            <a:lumOff val="1372"/>
            <a:alphaOff val="0"/>
          </a:schemeClr>
        </a:solidFill>
        <a:ln w="12700" cap="flat" cmpd="sng" algn="ctr">
          <a:solidFill>
            <a:schemeClr val="accent2">
              <a:hueOff val="300598"/>
              <a:satOff val="-125"/>
              <a:lumOff val="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C4EA19-67D8-485C-B697-3D90917A83EA}">
      <dsp:nvSpPr>
        <dsp:cNvPr id="0" name=""/>
        <dsp:cNvSpPr/>
      </dsp:nvSpPr>
      <dsp:spPr>
        <a:xfrm>
          <a:off x="3457574" y="0"/>
          <a:ext cx="3143249" cy="3725612"/>
        </a:xfrm>
        <a:prstGeom prst="rect">
          <a:avLst/>
        </a:prstGeom>
        <a:solidFill>
          <a:schemeClr val="accent2">
            <a:tint val="40000"/>
            <a:alpha val="90000"/>
            <a:hueOff val="626041"/>
            <a:satOff val="881"/>
            <a:lumOff val="65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626041"/>
              <a:satOff val="881"/>
              <a:lumOff val="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060" tIns="330200" rIns="245060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 you have fears? Jesus said He would not leave or forsake you (Heb 13:5)</a:t>
          </a:r>
        </a:p>
      </dsp:txBody>
      <dsp:txXfrm>
        <a:off x="3457574" y="1415732"/>
        <a:ext cx="3143249" cy="2235367"/>
      </dsp:txXfrm>
    </dsp:sp>
    <dsp:sp modelId="{D61DBE55-B4EC-4654-B3AB-08330F3C6117}">
      <dsp:nvSpPr>
        <dsp:cNvPr id="0" name=""/>
        <dsp:cNvSpPr/>
      </dsp:nvSpPr>
      <dsp:spPr>
        <a:xfrm>
          <a:off x="4470358" y="372561"/>
          <a:ext cx="1117683" cy="1117683"/>
        </a:xfrm>
        <a:prstGeom prst="ellipse">
          <a:avLst/>
        </a:prstGeom>
        <a:solidFill>
          <a:schemeClr val="accent2">
            <a:hueOff val="601196"/>
            <a:satOff val="-250"/>
            <a:lumOff val="2745"/>
            <a:alphaOff val="0"/>
          </a:schemeClr>
        </a:solidFill>
        <a:ln w="12700" cap="flat" cmpd="sng" algn="ctr">
          <a:solidFill>
            <a:schemeClr val="accent2">
              <a:hueOff val="601196"/>
              <a:satOff val="-250"/>
              <a:lumOff val="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139" tIns="12700" rIns="8713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634039" y="536242"/>
        <a:ext cx="790321" cy="790321"/>
      </dsp:txXfrm>
    </dsp:sp>
    <dsp:sp modelId="{7F862503-7C91-4D1B-A8D0-FAB6268A1A66}">
      <dsp:nvSpPr>
        <dsp:cNvPr id="0" name=""/>
        <dsp:cNvSpPr/>
      </dsp:nvSpPr>
      <dsp:spPr>
        <a:xfrm>
          <a:off x="3457574" y="3725540"/>
          <a:ext cx="3143249" cy="72"/>
        </a:xfrm>
        <a:prstGeom prst="rect">
          <a:avLst/>
        </a:prstGeom>
        <a:solidFill>
          <a:schemeClr val="accent2">
            <a:hueOff val="901794"/>
            <a:satOff val="-375"/>
            <a:lumOff val="4117"/>
            <a:alphaOff val="0"/>
          </a:schemeClr>
        </a:solidFill>
        <a:ln w="12700" cap="flat" cmpd="sng" algn="ctr">
          <a:solidFill>
            <a:schemeClr val="accent2">
              <a:hueOff val="901794"/>
              <a:satOff val="-375"/>
              <a:lumOff val="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0D724B-675C-4E9F-A216-8A3DB79218FC}">
      <dsp:nvSpPr>
        <dsp:cNvPr id="0" name=""/>
        <dsp:cNvSpPr/>
      </dsp:nvSpPr>
      <dsp:spPr>
        <a:xfrm>
          <a:off x="6915149" y="0"/>
          <a:ext cx="3143249" cy="3725612"/>
        </a:xfrm>
        <a:prstGeom prst="rect">
          <a:avLst/>
        </a:prstGeom>
        <a:solidFill>
          <a:schemeClr val="accent2">
            <a:tint val="40000"/>
            <a:alpha val="90000"/>
            <a:hueOff val="1252083"/>
            <a:satOff val="1762"/>
            <a:lumOff val="13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252083"/>
              <a:satOff val="1762"/>
              <a:lumOff val="13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060" tIns="330200" rIns="245060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 things seem hopeless? He is able to do  exceedingly abundantly above all that we ask or think (Eph 3:20)</a:t>
          </a:r>
        </a:p>
      </dsp:txBody>
      <dsp:txXfrm>
        <a:off x="6915149" y="1415732"/>
        <a:ext cx="3143249" cy="2235367"/>
      </dsp:txXfrm>
    </dsp:sp>
    <dsp:sp modelId="{C025D6C0-8E7E-4802-811D-EE1CCCD7742C}">
      <dsp:nvSpPr>
        <dsp:cNvPr id="0" name=""/>
        <dsp:cNvSpPr/>
      </dsp:nvSpPr>
      <dsp:spPr>
        <a:xfrm>
          <a:off x="7927933" y="372561"/>
          <a:ext cx="1117683" cy="1117683"/>
        </a:xfrm>
        <a:prstGeom prst="ellipse">
          <a:avLst/>
        </a:prstGeom>
        <a:solidFill>
          <a:schemeClr val="accent2">
            <a:hueOff val="1202392"/>
            <a:satOff val="-500"/>
            <a:lumOff val="5490"/>
            <a:alphaOff val="0"/>
          </a:schemeClr>
        </a:solidFill>
        <a:ln w="12700" cap="flat" cmpd="sng" algn="ctr">
          <a:solidFill>
            <a:schemeClr val="accent2">
              <a:hueOff val="1202392"/>
              <a:satOff val="-500"/>
              <a:lumOff val="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139" tIns="12700" rIns="8713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091614" y="536242"/>
        <a:ext cx="790321" cy="790321"/>
      </dsp:txXfrm>
    </dsp:sp>
    <dsp:sp modelId="{EF618A49-4731-4FB5-AB58-3415E59A8A5F}">
      <dsp:nvSpPr>
        <dsp:cNvPr id="0" name=""/>
        <dsp:cNvSpPr/>
      </dsp:nvSpPr>
      <dsp:spPr>
        <a:xfrm>
          <a:off x="6915149" y="3725540"/>
          <a:ext cx="3143249" cy="72"/>
        </a:xfrm>
        <a:prstGeom prst="rect">
          <a:avLst/>
        </a:prstGeom>
        <a:solidFill>
          <a:schemeClr val="accent2">
            <a:hueOff val="1502990"/>
            <a:satOff val="-625"/>
            <a:lumOff val="6862"/>
            <a:alphaOff val="0"/>
          </a:schemeClr>
        </a:solidFill>
        <a:ln w="12700" cap="flat" cmpd="sng" algn="ctr">
          <a:solidFill>
            <a:schemeClr val="accent2">
              <a:hueOff val="1502990"/>
              <a:satOff val="-625"/>
              <a:lumOff val="6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8C78C-53F8-413B-92CF-44C9B3E25BA1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When sickness comes – trust Jesus</a:t>
          </a:r>
        </a:p>
      </dsp:txBody>
      <dsp:txXfrm>
        <a:off x="447913" y="1658"/>
        <a:ext cx="2863304" cy="1717982"/>
      </dsp:txXfrm>
    </dsp:sp>
    <dsp:sp modelId="{9CEC8353-6556-493E-B8CF-9570C4F8B159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When death comes – trust Jesus</a:t>
          </a:r>
        </a:p>
      </dsp:txBody>
      <dsp:txXfrm>
        <a:off x="3597547" y="1658"/>
        <a:ext cx="2863304" cy="1717982"/>
      </dsp:txXfrm>
    </dsp:sp>
    <dsp:sp modelId="{DADE4F89-EAA8-497C-83B1-C33C8CA49D12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When it feels like “the bottom has dropped out” – trust Jesus</a:t>
          </a:r>
        </a:p>
      </dsp:txBody>
      <dsp:txXfrm>
        <a:off x="6747182" y="1658"/>
        <a:ext cx="2863304" cy="1717982"/>
      </dsp:txXfrm>
    </dsp:sp>
    <dsp:sp modelId="{37B963DD-8F12-41B6-A2E3-C12F91ADB80B}">
      <dsp:nvSpPr>
        <dsp:cNvPr id="0" name=""/>
        <dsp:cNvSpPr/>
      </dsp:nvSpPr>
      <dsp:spPr>
        <a:xfrm>
          <a:off x="447913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When answers to your prayers are not what you expected or seem delayed – trust Jesus</a:t>
          </a:r>
        </a:p>
      </dsp:txBody>
      <dsp:txXfrm>
        <a:off x="447913" y="2005971"/>
        <a:ext cx="2863304" cy="1717982"/>
      </dsp:txXfrm>
    </dsp:sp>
    <dsp:sp modelId="{9F10A189-60AD-4717-BE7D-61269FA4B3B2}">
      <dsp:nvSpPr>
        <dsp:cNvPr id="0" name=""/>
        <dsp:cNvSpPr/>
      </dsp:nvSpPr>
      <dsp:spPr>
        <a:xfrm>
          <a:off x="3597547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When ridiculed for your faith – trust Jesus</a:t>
          </a:r>
        </a:p>
      </dsp:txBody>
      <dsp:txXfrm>
        <a:off x="3597547" y="2005971"/>
        <a:ext cx="2863304" cy="1717982"/>
      </dsp:txXfrm>
    </dsp:sp>
    <dsp:sp modelId="{06FCA64C-AD34-4A1F-BAEE-F09D077A8E54}">
      <dsp:nvSpPr>
        <dsp:cNvPr id="0" name=""/>
        <dsp:cNvSpPr/>
      </dsp:nvSpPr>
      <dsp:spPr>
        <a:xfrm>
          <a:off x="6747182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When things appear hopeless – trust  Jesus</a:t>
          </a:r>
        </a:p>
      </dsp:txBody>
      <dsp:txXfrm>
        <a:off x="6747182" y="2005971"/>
        <a:ext cx="2863304" cy="171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1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6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6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1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7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5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8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5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6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4/13/2020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6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355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4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3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63EAEE-1D30-4481-B41C-E668C4B0C5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349661-A5EA-4195-A125-640F79E66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Mark 5:21-43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1BAEE-2D13-4124-9CE2-CDD27F85E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8080" y="4060909"/>
            <a:ext cx="8652788" cy="457201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Trust Jesus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8438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797B73-44B3-4F99-B21A-5165303C5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/>
              <a:t>Background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73" name="Content Placeholder 2">
            <a:extLst>
              <a:ext uri="{FF2B5EF4-FFF2-40B4-BE49-F238E27FC236}">
                <a16:creationId xmlns:a16="http://schemas.microsoft.com/office/drawing/2014/main" id="{427B0934-461A-4F30-AC8C-EAEBBB8C5A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225"/>
              </p:ext>
            </p:extLst>
          </p:nvPr>
        </p:nvGraphicFramePr>
        <p:xfrm>
          <a:off x="5478124" y="374904"/>
          <a:ext cx="5906181" cy="610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428619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99470-62BF-435C-9620-5C08FB468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606077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Initial Interaction           (vs 21-24)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31407A-52F1-4ADD-820E-CD73263497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503712"/>
              </p:ext>
            </p:extLst>
          </p:nvPr>
        </p:nvGraphicFramePr>
        <p:xfrm>
          <a:off x="5478124" y="237744"/>
          <a:ext cx="5906181" cy="6382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307623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8B2183-5626-47B3-B51C-03B93F27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An Unexpected Delay (vs 24-35)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4FD3FE-D062-4894-8A7A-4224C0B483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062058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134593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8B2183-5626-47B3-B51C-03B93F27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An Unexpected Delay (vs 24-35)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4FD3FE-D062-4894-8A7A-4224C0B483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06826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602279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5E4D94-37C4-4F02-99BC-8695EAB0A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From Death to Life (vs 36-4o)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5AD701-9BF8-4292-A7F6-F8DB75FC2E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433637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253900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E8B76-391F-4CEF-A64E-474106517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Compassion of Christ (40-43)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3F3544-E651-4F0A-BC8E-E35D4EBF8A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867492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522089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C168EE-ED3E-402C-9E85-A75A75886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Questions to Consider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9B25E6-7935-4855-A133-B0ED0AC37A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53434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46415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2BCCDD-C846-47B5-9C7F-D0C641E2A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Conclusion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B01825-54D0-4ABE-A4C1-C3ECD3C615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97416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3359961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42941"/>
      </a:dk2>
      <a:lt2>
        <a:srgbClr val="E8E2E2"/>
      </a:lt2>
      <a:accent1>
        <a:srgbClr val="4DB0B2"/>
      </a:accent1>
      <a:accent2>
        <a:srgbClr val="59A5E0"/>
      </a:accent2>
      <a:accent3>
        <a:srgbClr val="7787E5"/>
      </a:accent3>
      <a:accent4>
        <a:srgbClr val="7D59E0"/>
      </a:accent4>
      <a:accent5>
        <a:srgbClr val="C377E5"/>
      </a:accent5>
      <a:accent6>
        <a:srgbClr val="E059D2"/>
      </a:accent6>
      <a:hlink>
        <a:srgbClr val="AE6B69"/>
      </a:hlink>
      <a:folHlink>
        <a:srgbClr val="7F7F7F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530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Garamond</vt:lpstr>
      <vt:lpstr>Sagona Book</vt:lpstr>
      <vt:lpstr>Sagona ExtraLight</vt:lpstr>
      <vt:lpstr>SavonVTI</vt:lpstr>
      <vt:lpstr>Mark 5:21-43</vt:lpstr>
      <vt:lpstr>Background</vt:lpstr>
      <vt:lpstr>The Initial Interaction           (vs 21-24)</vt:lpstr>
      <vt:lpstr>An Unexpected Delay (vs 24-35)</vt:lpstr>
      <vt:lpstr>An Unexpected Delay (vs 24-35)</vt:lpstr>
      <vt:lpstr>From Death to Life (vs 36-4o)</vt:lpstr>
      <vt:lpstr>The Compassion of Christ (40-43)</vt:lpstr>
      <vt:lpstr>Questions to Consider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5:21-42</dc:title>
  <dc:creator>Rob Miller</dc:creator>
  <cp:lastModifiedBy>Rob Miller</cp:lastModifiedBy>
  <cp:revision>5</cp:revision>
  <dcterms:created xsi:type="dcterms:W3CDTF">2020-04-14T03:04:38Z</dcterms:created>
  <dcterms:modified xsi:type="dcterms:W3CDTF">2020-04-14T03:16:36Z</dcterms:modified>
</cp:coreProperties>
</file>