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5F40C-A5AD-4A09-A3DC-C9467DCD2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94CF48-AF05-4414-8E9E-90CFEC313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87F53-BA04-4FF0-B385-8F053D247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CA90-15D8-45FA-975F-43144E0F851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2D96B-EC42-4186-B0C6-0C40A5C92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75609-F1BD-4731-AFD1-6EF7E302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53F-AC64-4E1F-9C6D-437261E9E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0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9266E-6CED-4E2B-A850-45404565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E1D72-480D-4F92-AA0F-201A6BD67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91602-7195-4C96-92EE-82FAB8D96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CA90-15D8-45FA-975F-43144E0F851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9204B-F333-45F0-8789-36FE4082D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41FEF-D800-49E6-A6F1-FF363B876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53F-AC64-4E1F-9C6D-437261E9E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4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A5BDDB-2769-49E6-B16D-C3B8A7A1C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F140E-A90B-4E78-A294-9DD429D8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B6672-F58F-43F4-81CF-77AA02E83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CA90-15D8-45FA-975F-43144E0F851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581ED-9C5F-4A68-9863-EEBFA364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8E0A3-A556-47E5-A4DC-87F066992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53F-AC64-4E1F-9C6D-437261E9E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2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A3BBB-0449-4D25-9DC3-E1CFB220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84B09-48FF-4FB1-B775-9D97F4DD3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964B8-8DE2-4FB0-BF20-1CBEA415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CA90-15D8-45FA-975F-43144E0F851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4B4ED-144F-41D0-B92A-F9052BCFE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54223-CD7F-4F82-A3A9-53D58CEED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53F-AC64-4E1F-9C6D-437261E9E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1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CFB4-0F1E-4D52-96C9-C39F50920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4B2DF-668F-465C-810C-ACB3F68C6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C3072-F966-4677-8B57-EE5DE04F5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CA90-15D8-45FA-975F-43144E0F851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0832F-70C0-4243-827D-05030480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2069C-EEA1-404F-B970-03DAA51B1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53F-AC64-4E1F-9C6D-437261E9E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7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6A737-F86B-4C89-BB0A-B1CC36CEE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F8302-3336-4327-BC1E-37DA65E078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517E4-4FE3-41A6-AC05-00569527E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7630C-9403-4BA7-9168-D81407D38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CA90-15D8-45FA-975F-43144E0F851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7422C-D463-473F-888D-3F717A022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5C46C-9B5C-4294-BAE9-F351468B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53F-AC64-4E1F-9C6D-437261E9E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9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073D3-4CF4-4180-987A-DF0ADC1D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C9924-18BF-4133-885B-E66AFE9A5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BF5BD-F299-4069-ADF8-2EADB6665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EC5689-E520-49ED-947C-676A70F52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2023C0-C6CD-4D1F-A745-AD5313832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EAD2FF-D37F-4633-8E46-894E289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CA90-15D8-45FA-975F-43144E0F851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47B3D3-4A2B-40FF-B145-20AE37C8E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D48BF5-71BB-4C57-9396-2717AD33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53F-AC64-4E1F-9C6D-437261E9E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0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A39A1-BB5B-48D3-8674-830D45928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DE9244-9720-4A8F-A9C4-EC2F5A010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CA90-15D8-45FA-975F-43144E0F851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5A647-F7E2-4DC0-9146-D9F848D0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C3248-2C33-464C-A20B-42660D18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53F-AC64-4E1F-9C6D-437261E9E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4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FEBEF1-6294-468D-ABE6-51222BDE3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CA90-15D8-45FA-975F-43144E0F851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0424E-3051-49BF-90B4-EF99287A2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C415F-6270-4F68-8A7D-4EAC2221F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53F-AC64-4E1F-9C6D-437261E9E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2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A0373-2620-421E-B4DB-3C18FB02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A5AC4-3B58-499C-8665-159208E0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034AB1-1399-478C-AF00-A6AF3CF0A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0BA82-DAF1-4F44-A569-06EF4FB26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CA90-15D8-45FA-975F-43144E0F851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93627-4DC3-41B2-A54D-0BC600BBF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F4071-C886-4D7F-8CF9-4CC6F715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53F-AC64-4E1F-9C6D-437261E9E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3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A0C45-D880-44F6-A292-28B120EB1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C3FD7C-04F4-4731-AF8E-05DEB37086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986F1-9C13-4A1D-9B34-986834A8F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2FFFC8-979B-47F0-9C94-2DA2D9151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CA90-15D8-45FA-975F-43144E0F851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8773A-04A8-46A1-A727-AC7E70F45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4D47E-F624-4505-A3F5-1B280E7C2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53F-AC64-4E1F-9C6D-437261E9E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9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5A5454-9428-490A-B2D7-DEC7614F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AE4DF-05F7-4319-93E6-16AA22C15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AD98B-C923-4639-A467-CDFF70009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1CA90-15D8-45FA-975F-43144E0F851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535CF-7FEF-4670-B74A-4797AB188D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C5503-E154-4C4F-AA91-4D3C3CE69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0753F-AC64-4E1F-9C6D-437261E9E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9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ic.biblegateway.com/passage/?search=jn+11%3A41-42&amp;version=NKJV#fen-NKJV-26565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4A369-D9F4-4AEB-99B6-26A80C1CA4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3B3392-0227-4007-8E47-C2CCC36B40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8894A072-28EF-4A14-8C7D-BB5D786E3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317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872783-5C6C-43BF-8283-47E8101A4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Thankfulness to God was Exemplified by Jesus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67477-33D0-4A01-97AD-FA2BDA43C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400" b="1" dirty="0"/>
              <a:t>Matthew 15:36-37 New King James Version (NKJV)</a:t>
            </a:r>
          </a:p>
          <a:p>
            <a:r>
              <a:rPr lang="en-US" sz="2400" baseline="30000" dirty="0"/>
              <a:t>36 </a:t>
            </a:r>
            <a:r>
              <a:rPr lang="en-US" sz="2400" dirty="0"/>
              <a:t>And He took the seven loaves and the fish and gave thanks, broke </a:t>
            </a:r>
            <a:r>
              <a:rPr lang="en-US" sz="2400" i="1" dirty="0"/>
              <a:t>them</a:t>
            </a:r>
            <a:r>
              <a:rPr lang="en-US" sz="2400" dirty="0"/>
              <a:t> and gave </a:t>
            </a:r>
            <a:r>
              <a:rPr lang="en-US" sz="2400" i="1" dirty="0"/>
              <a:t>them</a:t>
            </a:r>
            <a:r>
              <a:rPr lang="en-US" sz="2400" dirty="0"/>
              <a:t> to His disciples; and the disciples </a:t>
            </a:r>
            <a:r>
              <a:rPr lang="en-US" sz="2400" i="1" dirty="0"/>
              <a:t>gave</a:t>
            </a:r>
            <a:r>
              <a:rPr lang="en-US" sz="2400" dirty="0"/>
              <a:t> to the multitude. </a:t>
            </a:r>
            <a:r>
              <a:rPr lang="en-US" sz="2400" baseline="30000" dirty="0"/>
              <a:t>37 </a:t>
            </a:r>
            <a:r>
              <a:rPr lang="en-US" sz="2400" dirty="0"/>
              <a:t>So they all ate and were filled, and they took up seven large baskets full of the fragments that were left. </a:t>
            </a:r>
          </a:p>
          <a:p>
            <a:endParaRPr lang="en-US" sz="2400" dirty="0"/>
          </a:p>
          <a:p>
            <a:r>
              <a:rPr lang="en-US" sz="2400" b="1" dirty="0"/>
              <a:t>John 11:41-42 New King James Version (NKJV)</a:t>
            </a:r>
          </a:p>
          <a:p>
            <a:r>
              <a:rPr lang="en-US" sz="2400" baseline="30000" dirty="0"/>
              <a:t>41 </a:t>
            </a:r>
            <a:r>
              <a:rPr lang="en-US" sz="2400" dirty="0"/>
              <a:t>Then they took away the stone </a:t>
            </a:r>
            <a:r>
              <a:rPr lang="en-US" sz="2400" baseline="30000" dirty="0"/>
              <a:t>[</a:t>
            </a:r>
            <a:r>
              <a:rPr lang="en-US" sz="2400" baseline="30000" dirty="0">
                <a:hlinkClick r:id="rId2" tooltip="See footnote a"/>
              </a:rPr>
              <a:t>a</a:t>
            </a:r>
            <a:r>
              <a:rPr lang="en-US" sz="2400" baseline="30000" dirty="0"/>
              <a:t>]</a:t>
            </a:r>
            <a:r>
              <a:rPr lang="en-US" sz="2400" i="1" dirty="0"/>
              <a:t>from the place</a:t>
            </a:r>
            <a:r>
              <a:rPr lang="en-US" sz="2400" dirty="0"/>
              <a:t> where the dead man was lying. And Jesus lifted up </a:t>
            </a:r>
            <a:r>
              <a:rPr lang="en-US" sz="2400" i="1" dirty="0"/>
              <a:t>His</a:t>
            </a:r>
            <a:r>
              <a:rPr lang="en-US" sz="2400" dirty="0"/>
              <a:t> eyes and said, “Father, I thank You that You have heard Me. </a:t>
            </a:r>
            <a:r>
              <a:rPr lang="en-US" sz="2400" baseline="30000" dirty="0"/>
              <a:t>42 </a:t>
            </a:r>
            <a:r>
              <a:rPr lang="en-US" sz="2400" dirty="0"/>
              <a:t>And I know that You always hear Me, but because of the people who are standing by I said </a:t>
            </a:r>
            <a:r>
              <a:rPr lang="en-US" sz="2400" i="1" dirty="0"/>
              <a:t>this,</a:t>
            </a:r>
            <a:r>
              <a:rPr lang="en-US" sz="2400" dirty="0"/>
              <a:t> that they may believe that You sent Me.”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1301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9C069C-29FA-4676-BB1B-2B5393AF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Thankfulness to God was Exemplified by Jesus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06339-86EA-4AF2-963A-7807CFFAF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b="1" dirty="0"/>
              <a:t>Mark 14:22-25 New King James Version (NKJV)</a:t>
            </a:r>
          </a:p>
          <a:p>
            <a:r>
              <a:rPr lang="en-US" baseline="30000" dirty="0"/>
              <a:t>22 </a:t>
            </a:r>
            <a:r>
              <a:rPr lang="en-US" dirty="0"/>
              <a:t>And as they were eating, Jesus took bread, blessed and broke </a:t>
            </a:r>
            <a:r>
              <a:rPr lang="en-US" i="1" dirty="0"/>
              <a:t>it,</a:t>
            </a:r>
            <a:r>
              <a:rPr lang="en-US" dirty="0"/>
              <a:t> and gave </a:t>
            </a:r>
            <a:r>
              <a:rPr lang="en-US" i="1" dirty="0"/>
              <a:t>it</a:t>
            </a:r>
            <a:r>
              <a:rPr lang="en-US" dirty="0"/>
              <a:t> to them and said, “Take,</a:t>
            </a:r>
            <a:r>
              <a:rPr lang="en-US" baseline="30000" dirty="0"/>
              <a:t> </a:t>
            </a:r>
            <a:r>
              <a:rPr lang="en-US" dirty="0"/>
              <a:t>eat; this is My body.”</a:t>
            </a:r>
          </a:p>
          <a:p>
            <a:r>
              <a:rPr lang="en-US" baseline="30000" dirty="0"/>
              <a:t>23 </a:t>
            </a:r>
            <a:r>
              <a:rPr lang="en-US" dirty="0"/>
              <a:t>Then He took the cup, and when He had given thanks He gave </a:t>
            </a:r>
            <a:r>
              <a:rPr lang="en-US" i="1" dirty="0"/>
              <a:t>it</a:t>
            </a:r>
            <a:r>
              <a:rPr lang="en-US" dirty="0"/>
              <a:t> to them, and they all drank from it. </a:t>
            </a:r>
            <a:r>
              <a:rPr lang="en-US" baseline="30000" dirty="0"/>
              <a:t>24 </a:t>
            </a:r>
            <a:r>
              <a:rPr lang="en-US" dirty="0"/>
              <a:t>And He said to them, “This is My blood of the new covenant, which is shed for many. </a:t>
            </a:r>
            <a:r>
              <a:rPr lang="en-US" baseline="30000" dirty="0"/>
              <a:t>25 </a:t>
            </a:r>
            <a:r>
              <a:rPr lang="en-US" dirty="0"/>
              <a:t>Assuredly, I say to you, I will no longer drink of the fruit of the vine until that day when I drink it new in the kingdom of God.”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3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F20102-9E1F-4EA6-ADF7-90F9DA127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Thankfulness is a Gift to God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AB4C-7BBC-4CBE-9CF1-C310E5FB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b="1" dirty="0"/>
              <a:t>Hebrews 13:15-16 New King James Version (NKJV)</a:t>
            </a:r>
          </a:p>
          <a:p>
            <a:r>
              <a:rPr lang="en-US" baseline="30000" dirty="0"/>
              <a:t>15 </a:t>
            </a:r>
            <a:r>
              <a:rPr lang="en-US" dirty="0"/>
              <a:t>Therefore by Him let us continually offer the sacrifice of praise to God, that is, the fruit of </a:t>
            </a:r>
            <a:r>
              <a:rPr lang="en-US" i="1" dirty="0"/>
              <a:t>our</a:t>
            </a:r>
            <a:r>
              <a:rPr lang="en-US" dirty="0"/>
              <a:t> lips, giving thanks to His name. </a:t>
            </a:r>
            <a:r>
              <a:rPr lang="en-US" baseline="30000" dirty="0"/>
              <a:t>16 </a:t>
            </a:r>
            <a:r>
              <a:rPr lang="en-US" dirty="0"/>
              <a:t>But do not forget to do good and to share, for with such sacrifices God is well pleased.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357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F20102-9E1F-4EA6-ADF7-90F9DA127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Cocnlusion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AB4C-7BBC-4CBE-9CF1-C310E5FB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Calendar&#10;&#10;Description automatically generated">
            <a:extLst>
              <a:ext uri="{FF2B5EF4-FFF2-40B4-BE49-F238E27FC236}">
                <a16:creationId xmlns:a16="http://schemas.microsoft.com/office/drawing/2014/main" id="{A3F48564-0C34-4A10-A900-871DD6B69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257" y="591344"/>
            <a:ext cx="6964542" cy="558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31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3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: Shape 15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17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19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ird&#10;&#10;Description automatically generated">
            <a:extLst>
              <a:ext uri="{FF2B5EF4-FFF2-40B4-BE49-F238E27FC236}">
                <a16:creationId xmlns:a16="http://schemas.microsoft.com/office/drawing/2014/main" id="{1D620748-D804-4D16-930E-E437857B65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49" b="8934"/>
          <a:stretch/>
        </p:blipFill>
        <p:spPr>
          <a:xfrm>
            <a:off x="643467" y="643467"/>
            <a:ext cx="10905066" cy="5571065"/>
          </a:xfrm>
          <a:prstGeom prst="rect">
            <a:avLst/>
          </a:prstGeom>
          <a:ln>
            <a:noFill/>
          </a:ln>
        </p:spPr>
      </p:pic>
      <p:sp>
        <p:nvSpPr>
          <p:cNvPr id="30" name="Isosceles Triangle 21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9854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4560F3-444A-4F22-BD71-F2442E2A7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Introduction: A Few Scriptures to Start us thinking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02713-36C2-49AB-80B8-7D2B529AF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b="1" dirty="0"/>
              <a:t>Psalm 100:4-5 New King James Version (NKJV)</a:t>
            </a:r>
          </a:p>
          <a:p>
            <a:r>
              <a:rPr lang="en-US" baseline="30000" dirty="0"/>
              <a:t>4 </a:t>
            </a:r>
            <a:r>
              <a:rPr lang="en-US" dirty="0"/>
              <a:t>Enter into His gates with thanksgiving,</a:t>
            </a:r>
            <a:br>
              <a:rPr lang="en-US" dirty="0"/>
            </a:br>
            <a:r>
              <a:rPr lang="en-US" i="1" dirty="0"/>
              <a:t>And</a:t>
            </a:r>
            <a:r>
              <a:rPr lang="en-US" dirty="0"/>
              <a:t> into His courts with praise.</a:t>
            </a:r>
            <a:br>
              <a:rPr lang="en-US" dirty="0"/>
            </a:br>
            <a:r>
              <a:rPr lang="en-US" dirty="0"/>
              <a:t>Be thankful to Him, </a:t>
            </a:r>
            <a:r>
              <a:rPr lang="en-US" i="1" dirty="0"/>
              <a:t>and</a:t>
            </a:r>
            <a:r>
              <a:rPr lang="en-US" dirty="0"/>
              <a:t> bless His name.</a:t>
            </a:r>
            <a:br>
              <a:rPr lang="en-US" dirty="0"/>
            </a:br>
            <a:r>
              <a:rPr lang="en-US" baseline="30000" dirty="0"/>
              <a:t>5 </a:t>
            </a:r>
            <a:r>
              <a:rPr lang="en-US" dirty="0"/>
              <a:t>For the </a:t>
            </a:r>
            <a:r>
              <a:rPr lang="en-US" cap="small" dirty="0">
                <a:effectLst/>
              </a:rPr>
              <a:t>Lord</a:t>
            </a:r>
            <a:r>
              <a:rPr lang="en-US" dirty="0"/>
              <a:t> </a:t>
            </a:r>
            <a:r>
              <a:rPr lang="en-US" i="1" dirty="0"/>
              <a:t>is</a:t>
            </a:r>
            <a:r>
              <a:rPr lang="en-US" dirty="0"/>
              <a:t> good;</a:t>
            </a:r>
            <a:br>
              <a:rPr lang="en-US" dirty="0"/>
            </a:br>
            <a:r>
              <a:rPr lang="en-US" dirty="0"/>
              <a:t>His mercy </a:t>
            </a:r>
            <a:r>
              <a:rPr lang="en-US" i="1" dirty="0"/>
              <a:t>is</a:t>
            </a:r>
            <a:r>
              <a:rPr lang="en-US" dirty="0"/>
              <a:t> everlasting,</a:t>
            </a:r>
            <a:br>
              <a:rPr lang="en-US" dirty="0"/>
            </a:br>
            <a:r>
              <a:rPr lang="en-US" dirty="0"/>
              <a:t>And His truth </a:t>
            </a:r>
            <a:r>
              <a:rPr lang="en-US" i="1" dirty="0"/>
              <a:t>endures</a:t>
            </a:r>
            <a:r>
              <a:rPr lang="en-US" dirty="0"/>
              <a:t> to all generations.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44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4560F3-444A-4F22-BD71-F2442E2A7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Introduction: A Few Scriptures to Start us thinking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02713-36C2-49AB-80B8-7D2B529AF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b="1" dirty="0"/>
              <a:t>Psalm 107:21-22 New King James Version (NKJV)</a:t>
            </a:r>
          </a:p>
          <a:p>
            <a:r>
              <a:rPr lang="en-US" baseline="30000" dirty="0"/>
              <a:t>21 </a:t>
            </a:r>
            <a:r>
              <a:rPr lang="en-US" dirty="0"/>
              <a:t>Oh, that </a:t>
            </a:r>
            <a:r>
              <a:rPr lang="en-US" i="1" dirty="0"/>
              <a:t>men</a:t>
            </a:r>
            <a:r>
              <a:rPr lang="en-US" dirty="0"/>
              <a:t> would give thanks to the </a:t>
            </a:r>
            <a:r>
              <a:rPr lang="en-US" cap="small" dirty="0">
                <a:effectLst/>
              </a:rPr>
              <a:t>Lord</a:t>
            </a:r>
            <a:r>
              <a:rPr lang="en-US" dirty="0"/>
              <a:t> </a:t>
            </a:r>
            <a:r>
              <a:rPr lang="en-US" i="1" dirty="0"/>
              <a:t>for</a:t>
            </a:r>
            <a:r>
              <a:rPr lang="en-US" dirty="0"/>
              <a:t> His goodness,</a:t>
            </a:r>
            <a:br>
              <a:rPr lang="en-US" dirty="0"/>
            </a:br>
            <a:r>
              <a:rPr lang="en-US" dirty="0"/>
              <a:t>And </a:t>
            </a:r>
            <a:r>
              <a:rPr lang="en-US" i="1" dirty="0"/>
              <a:t>for</a:t>
            </a:r>
            <a:r>
              <a:rPr lang="en-US" dirty="0"/>
              <a:t> His wonderful works to the children of men!</a:t>
            </a:r>
            <a:br>
              <a:rPr lang="en-US" dirty="0"/>
            </a:br>
            <a:r>
              <a:rPr lang="en-US" baseline="30000" dirty="0"/>
              <a:t>22 </a:t>
            </a:r>
            <a:r>
              <a:rPr lang="en-US" dirty="0"/>
              <a:t>Let them sacrifice the sacrifices of thanksgiving,</a:t>
            </a:r>
            <a:br>
              <a:rPr lang="en-US" dirty="0"/>
            </a:br>
            <a:r>
              <a:rPr lang="en-US" dirty="0"/>
              <a:t>And declare His works with rejoicing.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4560F3-444A-4F22-BD71-F2442E2A7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Introduction: A Few Scriptures to Start us thinking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02713-36C2-49AB-80B8-7D2B529AF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b="1" dirty="0"/>
              <a:t>Ephesians 5:20 New King James Version (NKJV)</a:t>
            </a:r>
          </a:p>
          <a:p>
            <a:r>
              <a:rPr lang="en-US" baseline="30000" dirty="0"/>
              <a:t>20 </a:t>
            </a:r>
            <a:r>
              <a:rPr lang="en-US" dirty="0"/>
              <a:t>giving thanks always for all things to God the Father in the name of our Lord Jesus Christ, </a:t>
            </a:r>
          </a:p>
          <a:p>
            <a:endParaRPr lang="en-US" b="1" dirty="0"/>
          </a:p>
          <a:p>
            <a:r>
              <a:rPr lang="en-US" b="1" dirty="0"/>
              <a:t>Colossians 4:2 New King James Version (NKJV)</a:t>
            </a:r>
          </a:p>
          <a:p>
            <a:r>
              <a:rPr lang="en-US" baseline="30000" dirty="0"/>
              <a:t>2 </a:t>
            </a:r>
            <a:r>
              <a:rPr lang="en-US" dirty="0"/>
              <a:t>Continue earnestly in prayer, being vigilant in it with thanksgiving;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4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5EA9EF-9C32-4BFC-AD4C-40A104DC1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Thanksgiving is not Just a Good Idea… it is a Command to be Obeyed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FB616-1C60-4FFD-B313-53BB4D5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b="1" dirty="0"/>
              <a:t>Colossians 3:17 New King James Version (NKJV)</a:t>
            </a:r>
          </a:p>
          <a:p>
            <a:r>
              <a:rPr lang="en-US" baseline="30000" dirty="0"/>
              <a:t>17 </a:t>
            </a:r>
            <a:r>
              <a:rPr lang="en-US" dirty="0"/>
              <a:t>And whatever you do in word or deed, </a:t>
            </a:r>
            <a:r>
              <a:rPr lang="en-US" i="1" dirty="0"/>
              <a:t>do</a:t>
            </a:r>
            <a:r>
              <a:rPr lang="en-US" dirty="0"/>
              <a:t> all in the name of the Lord Jesus, giving thanks to God the Father through Him.</a:t>
            </a:r>
          </a:p>
          <a:p>
            <a:endParaRPr lang="en-US" dirty="0"/>
          </a:p>
          <a:p>
            <a:r>
              <a:rPr lang="en-US" b="1" dirty="0"/>
              <a:t>1 Thessalonians 5:16-18 New King James Version (NKJV)</a:t>
            </a:r>
          </a:p>
          <a:p>
            <a:r>
              <a:rPr lang="en-US" baseline="30000" dirty="0"/>
              <a:t>16 </a:t>
            </a:r>
            <a:r>
              <a:rPr lang="en-US" dirty="0"/>
              <a:t>Rejoice always, </a:t>
            </a:r>
            <a:r>
              <a:rPr lang="en-US" baseline="30000" dirty="0"/>
              <a:t>17 </a:t>
            </a:r>
            <a:r>
              <a:rPr lang="en-US" dirty="0"/>
              <a:t>pray without ceasing, </a:t>
            </a:r>
            <a:r>
              <a:rPr lang="en-US" baseline="30000" dirty="0"/>
              <a:t>18 </a:t>
            </a:r>
            <a:r>
              <a:rPr lang="en-US" dirty="0"/>
              <a:t>in everything give thanks; for this is the will of God in Christ Jesus for you.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07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F30365-235B-4A20-B143-FAB792887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Thankfulness Reminds us of God’s Benefits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347D1-D942-48E2-90DC-EC8341C7E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600" b="1" dirty="0"/>
              <a:t>Psalm 103:1-5 New King James Version (NKJV)</a:t>
            </a:r>
          </a:p>
          <a:p>
            <a:r>
              <a:rPr lang="en-US" sz="2600" dirty="0"/>
              <a:t>103 Bless the </a:t>
            </a:r>
            <a:r>
              <a:rPr lang="en-US" sz="2600" cap="small" dirty="0">
                <a:effectLst/>
              </a:rPr>
              <a:t>Lord</a:t>
            </a:r>
            <a:r>
              <a:rPr lang="en-US" sz="2600" dirty="0"/>
              <a:t>, O my soul;</a:t>
            </a:r>
            <a:br>
              <a:rPr lang="en-US" sz="2600" dirty="0"/>
            </a:br>
            <a:r>
              <a:rPr lang="en-US" sz="2600" dirty="0"/>
              <a:t>And all that is within me, </a:t>
            </a:r>
            <a:r>
              <a:rPr lang="en-US" sz="2600" i="1" dirty="0"/>
              <a:t>bless</a:t>
            </a:r>
            <a:r>
              <a:rPr lang="en-US" sz="2600" dirty="0"/>
              <a:t> His holy name!</a:t>
            </a:r>
            <a:br>
              <a:rPr lang="en-US" sz="2600" dirty="0"/>
            </a:br>
            <a:r>
              <a:rPr lang="en-US" sz="2600" baseline="30000" dirty="0"/>
              <a:t>2 </a:t>
            </a:r>
            <a:r>
              <a:rPr lang="en-US" sz="2600" dirty="0"/>
              <a:t>Bless the </a:t>
            </a:r>
            <a:r>
              <a:rPr lang="en-US" sz="2600" cap="small" dirty="0">
                <a:effectLst/>
              </a:rPr>
              <a:t>Lord</a:t>
            </a:r>
            <a:r>
              <a:rPr lang="en-US" sz="2600" dirty="0"/>
              <a:t>, O my soul,</a:t>
            </a:r>
            <a:br>
              <a:rPr lang="en-US" sz="2600" dirty="0"/>
            </a:br>
            <a:r>
              <a:rPr lang="en-US" sz="2600" dirty="0"/>
              <a:t>And forget not all His benefits:</a:t>
            </a:r>
            <a:br>
              <a:rPr lang="en-US" sz="2600" dirty="0"/>
            </a:br>
            <a:r>
              <a:rPr lang="en-US" sz="2600" baseline="30000" dirty="0"/>
              <a:t>3 </a:t>
            </a:r>
            <a:r>
              <a:rPr lang="en-US" sz="2600" dirty="0"/>
              <a:t>Who forgives all your iniquities,</a:t>
            </a:r>
            <a:br>
              <a:rPr lang="en-US" sz="2600" dirty="0"/>
            </a:br>
            <a:r>
              <a:rPr lang="en-US" sz="2600" dirty="0"/>
              <a:t>Who heals all your diseases,</a:t>
            </a:r>
            <a:br>
              <a:rPr lang="en-US" sz="2600" dirty="0"/>
            </a:br>
            <a:r>
              <a:rPr lang="en-US" sz="2600" baseline="30000" dirty="0"/>
              <a:t>4 </a:t>
            </a:r>
            <a:r>
              <a:rPr lang="en-US" sz="2600" dirty="0"/>
              <a:t>Who redeems your life from destruction,</a:t>
            </a:r>
            <a:br>
              <a:rPr lang="en-US" sz="2600" dirty="0"/>
            </a:br>
            <a:r>
              <a:rPr lang="en-US" sz="2600" dirty="0"/>
              <a:t>Who crowns you with lovingkindness and tender mercies,</a:t>
            </a:r>
            <a:br>
              <a:rPr lang="en-US" sz="2600" dirty="0"/>
            </a:br>
            <a:r>
              <a:rPr lang="en-US" sz="2600" baseline="30000" dirty="0"/>
              <a:t>5 </a:t>
            </a:r>
            <a:r>
              <a:rPr lang="en-US" sz="2600" dirty="0"/>
              <a:t>Who satisfies your mouth with good </a:t>
            </a:r>
            <a:r>
              <a:rPr lang="en-US" sz="2600" i="1" dirty="0"/>
              <a:t>things,</a:t>
            </a:r>
            <a:br>
              <a:rPr lang="en-US" sz="2600" dirty="0"/>
            </a:br>
            <a:r>
              <a:rPr lang="en-US" sz="2600" i="1" dirty="0"/>
              <a:t>So that</a:t>
            </a:r>
            <a:r>
              <a:rPr lang="en-US" sz="2600" dirty="0"/>
              <a:t> your youth is renewed like the eagle’s.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23223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A59DBA-F261-402D-A431-75B6B24C8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Thankfulness Leads to Peace and Contentment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98541-665B-4A9E-8ACB-A7A13B360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400" b="1" dirty="0"/>
              <a:t>Philippians 4:6-7 New King James Version (NKJV)</a:t>
            </a:r>
          </a:p>
          <a:p>
            <a:r>
              <a:rPr lang="en-US" sz="2400" baseline="30000" dirty="0"/>
              <a:t>6 </a:t>
            </a:r>
            <a:r>
              <a:rPr lang="en-US" sz="2400" dirty="0"/>
              <a:t>Be anxious for nothing, but in everything by prayer and supplication, with thanksgiving, let your requests be made known to God; </a:t>
            </a:r>
            <a:r>
              <a:rPr lang="en-US" sz="2400" baseline="30000" dirty="0"/>
              <a:t>7 </a:t>
            </a:r>
            <a:r>
              <a:rPr lang="en-US" sz="2400" dirty="0"/>
              <a:t>and the peace of God, which surpasses all understanding, will guard your hearts and minds through Christ Jesus.</a:t>
            </a:r>
          </a:p>
          <a:p>
            <a:endParaRPr lang="en-US" sz="2400" dirty="0"/>
          </a:p>
          <a:p>
            <a:r>
              <a:rPr lang="en-US" sz="2400" b="1" dirty="0"/>
              <a:t>1 Timothy 6:6-8 New King James Version (NKJV)</a:t>
            </a:r>
          </a:p>
          <a:p>
            <a:r>
              <a:rPr lang="en-US" sz="2400" baseline="30000" dirty="0"/>
              <a:t>6 </a:t>
            </a:r>
            <a:r>
              <a:rPr lang="en-US" sz="2400" dirty="0"/>
              <a:t>Now godliness with contentment is great gain. </a:t>
            </a:r>
            <a:r>
              <a:rPr lang="en-US" sz="2400" baseline="30000" dirty="0"/>
              <a:t>7 </a:t>
            </a:r>
            <a:r>
              <a:rPr lang="en-US" sz="2400" dirty="0"/>
              <a:t>For we brought nothing into </a:t>
            </a:r>
            <a:r>
              <a:rPr lang="en-US" sz="2400" i="1" dirty="0"/>
              <a:t>this</a:t>
            </a:r>
            <a:r>
              <a:rPr lang="en-US" sz="2400" dirty="0"/>
              <a:t> world, </a:t>
            </a:r>
            <a:r>
              <a:rPr lang="en-US" sz="2400" i="1" dirty="0"/>
              <a:t>and it is</a:t>
            </a:r>
            <a:r>
              <a:rPr lang="en-US" sz="2400" dirty="0"/>
              <a:t> certain we can carry nothing out. </a:t>
            </a:r>
            <a:r>
              <a:rPr lang="en-US" sz="2400" baseline="30000" dirty="0"/>
              <a:t>8 </a:t>
            </a:r>
            <a:r>
              <a:rPr lang="en-US" sz="2400" dirty="0"/>
              <a:t>And having food and clothing, with these we shall be content.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5808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52514A-995B-4CEA-AC0C-89522A9EC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Thankfulness Keeps us Humble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4E2D6-578D-45F9-BE31-3DB06D1FB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1800" b="1" dirty="0"/>
              <a:t>Proverbs 16:18 New King James Version (NKJV)</a:t>
            </a:r>
          </a:p>
          <a:p>
            <a:r>
              <a:rPr lang="en-US" sz="1800" baseline="30000" dirty="0"/>
              <a:t>18 </a:t>
            </a:r>
            <a:r>
              <a:rPr lang="en-US" sz="1800" dirty="0"/>
              <a:t>Pride </a:t>
            </a:r>
            <a:r>
              <a:rPr lang="en-US" sz="1800" i="1" dirty="0"/>
              <a:t>goes</a:t>
            </a:r>
            <a:r>
              <a:rPr lang="en-US" sz="1800" dirty="0"/>
              <a:t> before destruction,</a:t>
            </a:r>
            <a:br>
              <a:rPr lang="en-US" sz="1800" dirty="0"/>
            </a:br>
            <a:r>
              <a:rPr lang="en-US" sz="1800" dirty="0"/>
              <a:t>And a haughty spirit before a fall.</a:t>
            </a:r>
          </a:p>
          <a:p>
            <a:endParaRPr lang="en-US" sz="1800" dirty="0"/>
          </a:p>
          <a:p>
            <a:r>
              <a:rPr lang="en-US" sz="1800" b="1" dirty="0"/>
              <a:t>Daniel 4:30-33 New King James Version (NKJV)</a:t>
            </a:r>
          </a:p>
          <a:p>
            <a:r>
              <a:rPr lang="en-US" sz="1800" baseline="30000" dirty="0"/>
              <a:t>30 </a:t>
            </a:r>
            <a:r>
              <a:rPr lang="en-US" sz="1800" dirty="0"/>
              <a:t>The king spoke, saying, “Is not this great Babylon, that I have built for a royal dwelling by my mighty power and for the honor of my majesty?”</a:t>
            </a:r>
          </a:p>
          <a:p>
            <a:r>
              <a:rPr lang="en-US" sz="1800" baseline="30000" dirty="0"/>
              <a:t>31 </a:t>
            </a:r>
            <a:r>
              <a:rPr lang="en-US" sz="1800" dirty="0"/>
              <a:t>While the word </a:t>
            </a:r>
            <a:r>
              <a:rPr lang="en-US" sz="1800" i="1" dirty="0"/>
              <a:t>was still</a:t>
            </a:r>
            <a:r>
              <a:rPr lang="en-US" sz="1800" dirty="0"/>
              <a:t> in the king’s mouth, a voice fell from heaven: “King Nebuchadnezzar, to you it is spoken: the kingdom has departed from you! </a:t>
            </a:r>
            <a:r>
              <a:rPr lang="en-US" sz="1800" baseline="30000" dirty="0"/>
              <a:t>32 </a:t>
            </a:r>
            <a:r>
              <a:rPr lang="en-US" sz="1800" dirty="0"/>
              <a:t>And they shall drive you from men, and your dwelling </a:t>
            </a:r>
            <a:r>
              <a:rPr lang="en-US" sz="1800" i="1" dirty="0"/>
              <a:t>shall be</a:t>
            </a:r>
            <a:r>
              <a:rPr lang="en-US" sz="1800" dirty="0"/>
              <a:t> with the beasts of the field. They shall make you eat grass like oxen; and seven times shall pass over you, until you know that the Most High rules in the kingdom of men, and gives it to whomever He chooses.”</a:t>
            </a:r>
          </a:p>
          <a:p>
            <a:r>
              <a:rPr lang="en-US" sz="1800" baseline="30000" dirty="0"/>
              <a:t>33 </a:t>
            </a:r>
            <a:r>
              <a:rPr lang="en-US" sz="1800" dirty="0"/>
              <a:t>That very hour the word was fulfilled concerning Nebuchadnezzar; he was driven from men and ate grass like oxen; his body was wet with the dew of heaven till his hair had grown like eagles’ </a:t>
            </a:r>
            <a:r>
              <a:rPr lang="en-US" sz="1800" i="1" dirty="0"/>
              <a:t>feathers</a:t>
            </a:r>
            <a:r>
              <a:rPr lang="en-US" sz="1800" dirty="0"/>
              <a:t> and his nails like birds’ </a:t>
            </a:r>
            <a:r>
              <a:rPr lang="en-US" sz="1800" i="1" dirty="0"/>
              <a:t>claws.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1582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1072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Introduction: A Few Scriptures to Start us thinking</vt:lpstr>
      <vt:lpstr>Introduction: A Few Scriptures to Start us thinking</vt:lpstr>
      <vt:lpstr>Introduction: A Few Scriptures to Start us thinking</vt:lpstr>
      <vt:lpstr>Thanksgiving is not Just a Good Idea… it is a Command to be Obeyed</vt:lpstr>
      <vt:lpstr>Thankfulness Reminds us of God’s Benefits</vt:lpstr>
      <vt:lpstr>Thankfulness Leads to Peace and Contentment</vt:lpstr>
      <vt:lpstr>Thankfulness Keeps us Humble</vt:lpstr>
      <vt:lpstr>Thankfulness to God was Exemplified by Jesus</vt:lpstr>
      <vt:lpstr>Thankfulness to God was Exemplified by Jesus</vt:lpstr>
      <vt:lpstr>Thankfulness is a Gift to God</vt:lpstr>
      <vt:lpstr>Cocnlusion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Miller</dc:creator>
  <cp:lastModifiedBy>Rob Miller</cp:lastModifiedBy>
  <cp:revision>3</cp:revision>
  <dcterms:created xsi:type="dcterms:W3CDTF">2020-11-18T20:35:35Z</dcterms:created>
  <dcterms:modified xsi:type="dcterms:W3CDTF">2020-11-18T20:53:00Z</dcterms:modified>
</cp:coreProperties>
</file>