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8074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0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2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01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32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67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0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54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87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53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5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35" r:id="rId6"/>
    <p:sldLayoutId id="2147483731" r:id="rId7"/>
    <p:sldLayoutId id="2147483732" r:id="rId8"/>
    <p:sldLayoutId id="2147483733" r:id="rId9"/>
    <p:sldLayoutId id="2147483734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1+cor+1%3A21-24&amp;version=NKJV#fen-NKJV-28387b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sunset in the background&#10;&#10;Description automatically generated">
            <a:extLst>
              <a:ext uri="{FF2B5EF4-FFF2-40B4-BE49-F238E27FC236}">
                <a16:creationId xmlns:a16="http://schemas.microsoft.com/office/drawing/2014/main" id="{09B6FB52-6BD6-4D4A-A0F3-685D6EE885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4" t="31818" r="580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470ADC-A694-4C61-A371-B7F3ABDE56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r>
              <a:rPr lang="en-US" sz="6600"/>
              <a:t>The Cross of christ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34937A-81F7-443E-AAC6-DE6807E0C8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r>
              <a:rPr lang="en-US" dirty="0"/>
              <a:t>1 Cor 1:17-18</a:t>
            </a:r>
          </a:p>
        </p:txBody>
      </p:sp>
    </p:spTree>
    <p:extLst>
      <p:ext uri="{BB962C8B-B14F-4D97-AF65-F5344CB8AC3E}">
        <p14:creationId xmlns:p14="http://schemas.microsoft.com/office/powerpoint/2010/main" val="23644579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BF95CD7-3FF5-447E-96E3-1A6248476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Message of the Cross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841E2AE-35BC-4167-B648-7BF2FCB7FEA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Heb 9:22 “</a:t>
            </a:r>
            <a:r>
              <a:rPr lang="en-US" baseline="30000" dirty="0"/>
              <a:t>22 </a:t>
            </a:r>
            <a:r>
              <a:rPr lang="en-US" dirty="0"/>
              <a:t>And according to the law almost all things are purified with blood, and without shedding of blood there is no remission.”</a:t>
            </a:r>
          </a:p>
          <a:p>
            <a:endParaRPr lang="en-US" dirty="0"/>
          </a:p>
          <a:p>
            <a:r>
              <a:rPr lang="en-US" dirty="0"/>
              <a:t>Heb 10:4 “</a:t>
            </a:r>
            <a:r>
              <a:rPr lang="en-US" baseline="30000" dirty="0"/>
              <a:t>4 </a:t>
            </a:r>
            <a:r>
              <a:rPr lang="en-US" dirty="0"/>
              <a:t>For </a:t>
            </a:r>
            <a:r>
              <a:rPr lang="en-US" i="1" dirty="0"/>
              <a:t>it is</a:t>
            </a:r>
            <a:r>
              <a:rPr lang="en-US" dirty="0"/>
              <a:t> not possible that the blood of bulls and goats could take away sins.”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Content Placeholder 6" descr="A sign on a pole&#10;&#10;Description automatically generated">
            <a:extLst>
              <a:ext uri="{FF2B5EF4-FFF2-40B4-BE49-F238E27FC236}">
                <a16:creationId xmlns:a16="http://schemas.microsoft.com/office/drawing/2014/main" id="{3903544C-E6CD-425D-AD9B-E2FAC3E561E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20"/>
          <a:stretch/>
        </p:blipFill>
        <p:spPr>
          <a:xfrm>
            <a:off x="1116013" y="2478024"/>
            <a:ext cx="4937125" cy="3694176"/>
          </a:xfrm>
        </p:spPr>
      </p:pic>
    </p:spTree>
    <p:extLst>
      <p:ext uri="{BB962C8B-B14F-4D97-AF65-F5344CB8AC3E}">
        <p14:creationId xmlns:p14="http://schemas.microsoft.com/office/powerpoint/2010/main" val="2939684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BF95CD7-3FF5-447E-96E3-1A6248476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Message of the Cross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841E2AE-35BC-4167-B648-7BF2FCB7FEA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Heb 10:10-11 “</a:t>
            </a:r>
            <a:r>
              <a:rPr lang="en-US" baseline="30000" dirty="0"/>
              <a:t>10 </a:t>
            </a:r>
            <a:r>
              <a:rPr lang="en-US" dirty="0"/>
              <a:t>By that will we have been sanctified through the offering of the body of Jesus Christ once </a:t>
            </a:r>
            <a:r>
              <a:rPr lang="en-US" i="1" dirty="0"/>
              <a:t>for all. </a:t>
            </a:r>
            <a:r>
              <a:rPr lang="en-US" baseline="30000" dirty="0"/>
              <a:t>11 </a:t>
            </a:r>
            <a:r>
              <a:rPr lang="en-US" dirty="0"/>
              <a:t>And every priest stands ministering daily and offering repeatedly the same sacrifices, which can never take away sins.”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Content Placeholder 6" descr="A sign on a pole&#10;&#10;Description automatically generated">
            <a:extLst>
              <a:ext uri="{FF2B5EF4-FFF2-40B4-BE49-F238E27FC236}">
                <a16:creationId xmlns:a16="http://schemas.microsoft.com/office/drawing/2014/main" id="{3903544C-E6CD-425D-AD9B-E2FAC3E561E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20"/>
          <a:stretch/>
        </p:blipFill>
        <p:spPr>
          <a:xfrm>
            <a:off x="1116013" y="2478024"/>
            <a:ext cx="4937125" cy="3694176"/>
          </a:xfrm>
        </p:spPr>
      </p:pic>
    </p:spTree>
    <p:extLst>
      <p:ext uri="{BB962C8B-B14F-4D97-AF65-F5344CB8AC3E}">
        <p14:creationId xmlns:p14="http://schemas.microsoft.com/office/powerpoint/2010/main" val="489560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BF95CD7-3FF5-447E-96E3-1A6248476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Message of the Cross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841E2AE-35BC-4167-B648-7BF2FCB7FEA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800" dirty="0"/>
              <a:t>1 Pet 1:17-19 “</a:t>
            </a:r>
            <a:r>
              <a:rPr lang="en-US" sz="3800" baseline="30000" dirty="0"/>
              <a:t>17 </a:t>
            </a:r>
            <a:r>
              <a:rPr lang="en-US" sz="3800" dirty="0"/>
              <a:t>And if you call on the Father, who without partiality judges according to each one’s work, conduct yourselves throughout the time of your stay </a:t>
            </a:r>
            <a:r>
              <a:rPr lang="en-US" sz="3800" i="1" dirty="0"/>
              <a:t>here</a:t>
            </a:r>
            <a:r>
              <a:rPr lang="en-US" sz="3800" dirty="0"/>
              <a:t> in fear; </a:t>
            </a:r>
            <a:r>
              <a:rPr lang="en-US" sz="3800" baseline="30000" dirty="0"/>
              <a:t>18 </a:t>
            </a:r>
            <a:r>
              <a:rPr lang="en-US" sz="3800" dirty="0"/>
              <a:t>knowing that you were not redeemed with </a:t>
            </a:r>
            <a:r>
              <a:rPr lang="en-US" sz="3800" baseline="30000" dirty="0"/>
              <a:t>[</a:t>
            </a:r>
            <a:r>
              <a:rPr lang="en-US" sz="3800" dirty="0"/>
              <a:t>corruptible things, </a:t>
            </a:r>
            <a:r>
              <a:rPr lang="en-US" sz="3800" i="1" dirty="0"/>
              <a:t>like</a:t>
            </a:r>
            <a:r>
              <a:rPr lang="en-US" sz="3800" dirty="0"/>
              <a:t> silver or gold, from your aimless conduct </a:t>
            </a:r>
            <a:r>
              <a:rPr lang="en-US" sz="3800" i="1" dirty="0"/>
              <a:t>received</a:t>
            </a:r>
            <a:r>
              <a:rPr lang="en-US" sz="3800" dirty="0"/>
              <a:t> by tradition from your fathers, </a:t>
            </a:r>
            <a:r>
              <a:rPr lang="en-US" sz="3800" baseline="30000" dirty="0"/>
              <a:t>19 </a:t>
            </a:r>
            <a:r>
              <a:rPr lang="en-US" sz="3800" dirty="0"/>
              <a:t>but with the precious blood of Christ, as of a lamb without blemish and without spot.”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Content Placeholder 6" descr="A sign on a pole&#10;&#10;Description automatically generated">
            <a:extLst>
              <a:ext uri="{FF2B5EF4-FFF2-40B4-BE49-F238E27FC236}">
                <a16:creationId xmlns:a16="http://schemas.microsoft.com/office/drawing/2014/main" id="{3903544C-E6CD-425D-AD9B-E2FAC3E561E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20"/>
          <a:stretch/>
        </p:blipFill>
        <p:spPr>
          <a:xfrm>
            <a:off x="1116013" y="2478024"/>
            <a:ext cx="4937125" cy="3694176"/>
          </a:xfrm>
        </p:spPr>
      </p:pic>
    </p:spTree>
    <p:extLst>
      <p:ext uri="{BB962C8B-B14F-4D97-AF65-F5344CB8AC3E}">
        <p14:creationId xmlns:p14="http://schemas.microsoft.com/office/powerpoint/2010/main" val="1246406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E1064DE-6BC0-437A-9F40-4A24F1FF7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185B1D7C-E986-406E-BE48-C5B94AA0F7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981010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79477870-C64A-4E35-8F2F-05B7114F3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6BA9CB-D962-41F7-99A2-87A670ED0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r>
              <a:rPr lang="en-US" sz="5200" dirty="0"/>
              <a:t>The Message of the Cross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AEA628B-C8FF-4D0B-B111-F101F580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2663BD0-064C-40FC-A331-F49FCA953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54FC1-54DD-4A53-BB6A-48F56176F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458" y="3355848"/>
            <a:ext cx="6268770" cy="2825496"/>
          </a:xfrm>
        </p:spPr>
        <p:txBody>
          <a:bodyPr>
            <a:noAutofit/>
          </a:bodyPr>
          <a:lstStyle/>
          <a:p>
            <a:r>
              <a:rPr lang="en-US" sz="2000" dirty="0"/>
              <a:t>There would be life after death</a:t>
            </a:r>
          </a:p>
          <a:p>
            <a:endParaRPr lang="en-US" sz="2000" dirty="0"/>
          </a:p>
          <a:p>
            <a:r>
              <a:rPr lang="en-US" sz="2000" dirty="0"/>
              <a:t>The Jews were looking for a mighty Messiah to destroy the Roman Government and set them free</a:t>
            </a:r>
          </a:p>
          <a:p>
            <a:endParaRPr lang="en-US" sz="2000" dirty="0"/>
          </a:p>
          <a:p>
            <a:r>
              <a:rPr lang="en-US" sz="2000" dirty="0"/>
              <a:t>The Messiah would be one who suffered and died for the sins of the people</a:t>
            </a:r>
          </a:p>
        </p:txBody>
      </p:sp>
      <p:pic>
        <p:nvPicPr>
          <p:cNvPr id="7" name="Picture 6" descr="A picture containing game&#10;&#10;Description automatically generated">
            <a:extLst>
              <a:ext uri="{FF2B5EF4-FFF2-40B4-BE49-F238E27FC236}">
                <a16:creationId xmlns:a16="http://schemas.microsoft.com/office/drawing/2014/main" id="{DACFB054-1CDC-4FBC-A623-9CF1532141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7" r="18990"/>
          <a:stretch/>
        </p:blipFill>
        <p:spPr>
          <a:xfrm>
            <a:off x="7684006" y="10"/>
            <a:ext cx="450799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53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79477870-C64A-4E35-8F2F-05B7114F3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6BA9CB-D962-41F7-99A2-87A670ED0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r>
              <a:rPr lang="en-US" sz="5200" dirty="0"/>
              <a:t>The Message of the Cross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AEA628B-C8FF-4D0B-B111-F101F580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2663BD0-064C-40FC-A331-F49FCA953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54FC1-54DD-4A53-BB6A-48F56176F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458" y="3355848"/>
            <a:ext cx="6268770" cy="3092924"/>
          </a:xfrm>
        </p:spPr>
        <p:txBody>
          <a:bodyPr>
            <a:normAutofit lnSpcReduction="10000"/>
          </a:bodyPr>
          <a:lstStyle/>
          <a:p>
            <a:r>
              <a:rPr lang="en-US" sz="1800" dirty="0"/>
              <a:t>Isaiah 53:1-3 “53 Who has believed our report?</a:t>
            </a:r>
            <a:br>
              <a:rPr lang="en-US" sz="1800" dirty="0"/>
            </a:br>
            <a:r>
              <a:rPr lang="en-US" sz="1800" dirty="0"/>
              <a:t>And to whom has the arm of the </a:t>
            </a:r>
            <a:r>
              <a:rPr lang="en-US" sz="1800" cap="small" dirty="0"/>
              <a:t>Lord</a:t>
            </a:r>
            <a:r>
              <a:rPr lang="en-US" sz="1800" dirty="0"/>
              <a:t> been revealed?</a:t>
            </a:r>
            <a:br>
              <a:rPr lang="en-US" sz="1800" dirty="0"/>
            </a:br>
            <a:r>
              <a:rPr lang="en-US" sz="1800" baseline="30000" dirty="0"/>
              <a:t>2 </a:t>
            </a:r>
            <a:r>
              <a:rPr lang="en-US" sz="1800" dirty="0"/>
              <a:t>For He shall grow up before Him as a tender plant,</a:t>
            </a:r>
            <a:br>
              <a:rPr lang="en-US" sz="1800" dirty="0"/>
            </a:br>
            <a:r>
              <a:rPr lang="en-US" sz="1800" dirty="0"/>
              <a:t>And as a root out of dry ground.</a:t>
            </a:r>
            <a:br>
              <a:rPr lang="en-US" sz="1800" dirty="0"/>
            </a:br>
            <a:r>
              <a:rPr lang="en-US" sz="1800" dirty="0"/>
              <a:t>He has no form or comeliness; And when we see Him,</a:t>
            </a:r>
            <a:br>
              <a:rPr lang="en-US" sz="1800" dirty="0"/>
            </a:br>
            <a:r>
              <a:rPr lang="en-US" sz="1800" i="1" dirty="0"/>
              <a:t>There is</a:t>
            </a:r>
            <a:r>
              <a:rPr lang="en-US" sz="1800" dirty="0"/>
              <a:t> no beauty that we should desire Him.</a:t>
            </a:r>
            <a:br>
              <a:rPr lang="en-US" sz="1800" dirty="0"/>
            </a:br>
            <a:r>
              <a:rPr lang="en-US" sz="1800" baseline="30000" dirty="0"/>
              <a:t>3 </a:t>
            </a:r>
            <a:r>
              <a:rPr lang="en-US" sz="1800" dirty="0"/>
              <a:t>He is despised and rejected by men,</a:t>
            </a:r>
            <a:br>
              <a:rPr lang="en-US" sz="1800" dirty="0"/>
            </a:br>
            <a:r>
              <a:rPr lang="en-US" sz="1800" dirty="0"/>
              <a:t>A Man of sorrows and acquainted with grief.</a:t>
            </a:r>
            <a:br>
              <a:rPr lang="en-US" sz="1800" dirty="0"/>
            </a:br>
            <a:r>
              <a:rPr lang="en-US" sz="1800" dirty="0"/>
              <a:t>And we hid, as it were, </a:t>
            </a:r>
            <a:r>
              <a:rPr lang="en-US" sz="1800" i="1" dirty="0"/>
              <a:t>our</a:t>
            </a:r>
            <a:r>
              <a:rPr lang="en-US" sz="1800" dirty="0"/>
              <a:t> faces from Him;</a:t>
            </a:r>
            <a:br>
              <a:rPr lang="en-US" sz="1800" dirty="0"/>
            </a:br>
            <a:r>
              <a:rPr lang="en-US" sz="1800" dirty="0"/>
              <a:t>He was despised, and we did not esteem Him.</a:t>
            </a:r>
          </a:p>
          <a:p>
            <a:endParaRPr lang="en-US" sz="1800" dirty="0"/>
          </a:p>
        </p:txBody>
      </p:sp>
      <p:pic>
        <p:nvPicPr>
          <p:cNvPr id="7" name="Picture 6" descr="A picture containing game&#10;&#10;Description automatically generated">
            <a:extLst>
              <a:ext uri="{FF2B5EF4-FFF2-40B4-BE49-F238E27FC236}">
                <a16:creationId xmlns:a16="http://schemas.microsoft.com/office/drawing/2014/main" id="{DACFB054-1CDC-4FBC-A623-9CF1532141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77" r="18990"/>
          <a:stretch/>
        </p:blipFill>
        <p:spPr>
          <a:xfrm>
            <a:off x="7684006" y="10"/>
            <a:ext cx="450799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638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9803E-AED2-4C90-B4CC-7EBB7A68D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Message of the cross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22E15-5C16-4AFB-9B88-D165A446B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term foolishness comes from the same word from which we get the word “moron”</a:t>
            </a:r>
          </a:p>
          <a:p>
            <a:endParaRPr lang="en-US" dirty="0"/>
          </a:p>
          <a:p>
            <a:r>
              <a:rPr lang="en-US" dirty="0"/>
              <a:t>The idea of trusting a suffering, bleeding man for salvation is “moronic”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1 Cor 1:21-24 “</a:t>
            </a:r>
            <a:r>
              <a:rPr lang="en-US" baseline="30000" dirty="0"/>
              <a:t>21 </a:t>
            </a:r>
            <a:r>
              <a:rPr lang="en-US" dirty="0"/>
              <a:t>For since, in the wisdom of God, the world through wisdom did not know God, it pleased God through the foolishness of the message preached to save those who believe. </a:t>
            </a:r>
            <a:r>
              <a:rPr lang="en-US" baseline="30000" dirty="0"/>
              <a:t>22 </a:t>
            </a:r>
            <a:r>
              <a:rPr lang="en-US" dirty="0"/>
              <a:t>For Jews request a sign, and Greeks seek after wisdom; </a:t>
            </a:r>
            <a:r>
              <a:rPr lang="en-US" baseline="30000" dirty="0"/>
              <a:t>23 </a:t>
            </a:r>
            <a:r>
              <a:rPr lang="en-US" dirty="0"/>
              <a:t>but we preach Christ crucified, to the Jews a </a:t>
            </a:r>
            <a:r>
              <a:rPr lang="en-US" baseline="30000" dirty="0"/>
              <a:t>[</a:t>
            </a:r>
            <a:r>
              <a:rPr lang="en-US" dirty="0"/>
              <a:t>stumbling block and to the </a:t>
            </a:r>
            <a:r>
              <a:rPr lang="en-US" baseline="30000" dirty="0"/>
              <a:t>[</a:t>
            </a:r>
            <a:r>
              <a:rPr lang="en-US" baseline="30000" dirty="0">
                <a:hlinkClick r:id="rId2" tooltip="See footnote b"/>
              </a:rPr>
              <a:t>b</a:t>
            </a:r>
            <a:r>
              <a:rPr lang="en-US" baseline="30000" dirty="0"/>
              <a:t>]</a:t>
            </a:r>
            <a:r>
              <a:rPr lang="en-US" dirty="0"/>
              <a:t>Greeks foolishness, </a:t>
            </a:r>
            <a:r>
              <a:rPr lang="en-US" baseline="30000" dirty="0"/>
              <a:t>24 </a:t>
            </a:r>
            <a:r>
              <a:rPr lang="en-US" dirty="0"/>
              <a:t>but to those who are called, both Jews and Greeks, Christ the power of God and the wisdom of God.”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00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14546-E9FF-4C30-A1E8-5D1D1A38E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Message of the Cross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94994-5E63-4507-9B3E-9F559E7191C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Mocked (Mt 27:26-29)</a:t>
            </a:r>
          </a:p>
          <a:p>
            <a:endParaRPr lang="en-US" dirty="0"/>
          </a:p>
          <a:p>
            <a:r>
              <a:rPr lang="en-US" dirty="0"/>
              <a:t>Scourged (Mt 27:26)</a:t>
            </a:r>
          </a:p>
          <a:p>
            <a:endParaRPr lang="en-US" dirty="0"/>
          </a:p>
          <a:p>
            <a:r>
              <a:rPr lang="en-US" dirty="0"/>
              <a:t>Spit upon (Mt 27:30)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F5C9BA-1A43-4052-B023-80E39308D3B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Beaten (Lk 22:63-64)</a:t>
            </a:r>
          </a:p>
          <a:p>
            <a:endParaRPr lang="en-US" dirty="0"/>
          </a:p>
          <a:p>
            <a:r>
              <a:rPr lang="en-US" dirty="0"/>
              <a:t>Stripped naked (Mt 27:35)</a:t>
            </a:r>
          </a:p>
          <a:p>
            <a:endParaRPr lang="en-US" dirty="0"/>
          </a:p>
          <a:p>
            <a:r>
              <a:rPr lang="en-US" dirty="0"/>
              <a:t>Nailed to a cross (Mt 27:38)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87D0CB6C-D8A5-4FEB-B412-B48922401D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00"/>
          <a:stretch/>
        </p:blipFill>
        <p:spPr>
          <a:xfrm>
            <a:off x="1080715" y="2478024"/>
            <a:ext cx="9945226" cy="437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62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BF95CD7-3FF5-447E-96E3-1A6248476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Message of the Cross</a:t>
            </a:r>
          </a:p>
        </p:txBody>
      </p:sp>
      <p:pic>
        <p:nvPicPr>
          <p:cNvPr id="10" name="Content Placeholder 9" descr="A picture containing food&#10;&#10;Description automatically generated">
            <a:extLst>
              <a:ext uri="{FF2B5EF4-FFF2-40B4-BE49-F238E27FC236}">
                <a16:creationId xmlns:a16="http://schemas.microsoft.com/office/drawing/2014/main" id="{A418D36C-BBA3-456F-A749-CE402FDBF04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013" y="2936578"/>
            <a:ext cx="4937125" cy="3235622"/>
          </a:xfr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841E2AE-35BC-4167-B648-7BF2FCB7FEA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Jn 3:16 “</a:t>
            </a:r>
            <a:r>
              <a:rPr lang="en-US" baseline="30000" dirty="0"/>
              <a:t>16 </a:t>
            </a:r>
            <a:r>
              <a:rPr lang="en-US" dirty="0"/>
              <a:t>For God so loved the world that He gave His only begotten Son, that whoever believes in Him should not perish but have everlasting life. “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53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BF95CD7-3FF5-447E-96E3-1A6248476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Message of the Cross</a:t>
            </a:r>
          </a:p>
        </p:txBody>
      </p:sp>
      <p:pic>
        <p:nvPicPr>
          <p:cNvPr id="10" name="Content Placeholder 9" descr="A picture containing food&#10;&#10;Description automatically generated">
            <a:extLst>
              <a:ext uri="{FF2B5EF4-FFF2-40B4-BE49-F238E27FC236}">
                <a16:creationId xmlns:a16="http://schemas.microsoft.com/office/drawing/2014/main" id="{A418D36C-BBA3-456F-A749-CE402FDBF04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013" y="2936578"/>
            <a:ext cx="4937125" cy="3235622"/>
          </a:xfr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841E2AE-35BC-4167-B648-7BF2FCB7FEA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Rom 5:6-8 “</a:t>
            </a:r>
            <a:r>
              <a:rPr lang="en-US" baseline="30000" dirty="0"/>
              <a:t>6 </a:t>
            </a:r>
            <a:r>
              <a:rPr lang="en-US" dirty="0"/>
              <a:t>For when we were still without strength, in due time Christ died for the ungodly. </a:t>
            </a:r>
            <a:r>
              <a:rPr lang="en-US" baseline="30000" dirty="0"/>
              <a:t>7 </a:t>
            </a:r>
            <a:r>
              <a:rPr lang="en-US" dirty="0"/>
              <a:t>For scarcely for a righteous man will one die; yet perhaps for a good man someone would even dare to die. </a:t>
            </a:r>
            <a:r>
              <a:rPr lang="en-US" baseline="30000" dirty="0"/>
              <a:t>8 </a:t>
            </a:r>
            <a:r>
              <a:rPr lang="en-US" dirty="0"/>
              <a:t>But God demonstrates His own love toward us, in that while we were still sinners, Christ died for us.”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074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BF95CD7-3FF5-447E-96E3-1A6248476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Message of the Cross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841E2AE-35BC-4167-B648-7BF2FCB7FEA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Jn 15:13 “</a:t>
            </a:r>
            <a:r>
              <a:rPr lang="en-US" baseline="30000" dirty="0"/>
              <a:t>13 </a:t>
            </a:r>
            <a:r>
              <a:rPr lang="en-US" dirty="0"/>
              <a:t>Greater love has no one than this, than to lay down one’s life for his friends.”</a:t>
            </a:r>
          </a:p>
          <a:p>
            <a:endParaRPr lang="en-US" dirty="0"/>
          </a:p>
          <a:p>
            <a:r>
              <a:rPr lang="en-US" dirty="0"/>
              <a:t>1 Jn 3:16 “</a:t>
            </a:r>
            <a:r>
              <a:rPr lang="en-US" baseline="30000" dirty="0"/>
              <a:t>16 </a:t>
            </a:r>
            <a:r>
              <a:rPr lang="en-US" dirty="0"/>
              <a:t>By this we know love, because He laid down His life for us. And we also ought to lay down </a:t>
            </a:r>
            <a:r>
              <a:rPr lang="en-US" i="1" dirty="0"/>
              <a:t>our</a:t>
            </a:r>
            <a:r>
              <a:rPr lang="en-US" dirty="0"/>
              <a:t> lives for the brethren.”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Content Placeholder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61A5D32D-7C0F-4FF1-8126-B51FC394843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68" y="2478024"/>
            <a:ext cx="4980432" cy="3694176"/>
          </a:xfrm>
        </p:spPr>
      </p:pic>
    </p:spTree>
    <p:extLst>
      <p:ext uri="{BB962C8B-B14F-4D97-AF65-F5344CB8AC3E}">
        <p14:creationId xmlns:p14="http://schemas.microsoft.com/office/powerpoint/2010/main" val="327536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BF95CD7-3FF5-447E-96E3-1A6248476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Message of the Cross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841E2AE-35BC-4167-B648-7BF2FCB7FEA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Acts 4:12 “</a:t>
            </a:r>
            <a:r>
              <a:rPr lang="en-US" baseline="30000" dirty="0"/>
              <a:t>12 </a:t>
            </a:r>
            <a:r>
              <a:rPr lang="en-US" dirty="0"/>
              <a:t>Nor is there salvation in any other, for there is no other name under heaven given among men by which we must be saved.”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Content Placeholder 6" descr="A sign on a pole&#10;&#10;Description automatically generated">
            <a:extLst>
              <a:ext uri="{FF2B5EF4-FFF2-40B4-BE49-F238E27FC236}">
                <a16:creationId xmlns:a16="http://schemas.microsoft.com/office/drawing/2014/main" id="{3903544C-E6CD-425D-AD9B-E2FAC3E561E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20"/>
          <a:stretch/>
        </p:blipFill>
        <p:spPr>
          <a:xfrm>
            <a:off x="1116013" y="2478024"/>
            <a:ext cx="4937125" cy="3694176"/>
          </a:xfrm>
        </p:spPr>
      </p:pic>
    </p:spTree>
    <p:extLst>
      <p:ext uri="{BB962C8B-B14F-4D97-AF65-F5344CB8AC3E}">
        <p14:creationId xmlns:p14="http://schemas.microsoft.com/office/powerpoint/2010/main" val="419363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744</Words>
  <Application>Microsoft Office PowerPoint</Application>
  <PresentationFormat>Widescreen</PresentationFormat>
  <Paragraphs>52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Avenir Next LT Pro</vt:lpstr>
      <vt:lpstr>Calibri</vt:lpstr>
      <vt:lpstr>AccentBoxVTI</vt:lpstr>
      <vt:lpstr>The Cross of christ</vt:lpstr>
      <vt:lpstr>The Message of the Cross</vt:lpstr>
      <vt:lpstr>The Message of the Cross</vt:lpstr>
      <vt:lpstr>The Message of the cross</vt:lpstr>
      <vt:lpstr>The Message of the Cross</vt:lpstr>
      <vt:lpstr>The Message of the Cross</vt:lpstr>
      <vt:lpstr>The Message of the Cross</vt:lpstr>
      <vt:lpstr>The Message of the Cross</vt:lpstr>
      <vt:lpstr>The Message of the Cross</vt:lpstr>
      <vt:lpstr>The Message of the Cross</vt:lpstr>
      <vt:lpstr>The Message of the Cross</vt:lpstr>
      <vt:lpstr>The Message of the Cross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Cross of christ</dc:title>
  <dc:creator>Rob Miller</dc:creator>
  <cp:lastModifiedBy>Rob Miller</cp:lastModifiedBy>
  <cp:revision>10</cp:revision>
  <dcterms:created xsi:type="dcterms:W3CDTF">2020-04-23T22:04:13Z</dcterms:created>
  <dcterms:modified xsi:type="dcterms:W3CDTF">2020-04-23T23:45:44Z</dcterms:modified>
</cp:coreProperties>
</file>