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67CEE-8400-4805-84B3-14853E3E5E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BBBDA6B-B4FD-46E9-90A0-FF00F323C03B}">
      <dgm:prSet/>
      <dgm:spPr/>
      <dgm:t>
        <a:bodyPr/>
        <a:lstStyle/>
        <a:p>
          <a:r>
            <a:rPr lang="en-US"/>
            <a:t>She was born in Israel (part of God’s special people)</a:t>
          </a:r>
        </a:p>
      </dgm:t>
    </dgm:pt>
    <dgm:pt modelId="{EF6EAE3C-DCFE-4E04-BF73-05BB72256BD8}" type="parTrans" cxnId="{7F24E4D4-3E3E-4896-A55D-DF0512D919CF}">
      <dgm:prSet/>
      <dgm:spPr/>
      <dgm:t>
        <a:bodyPr/>
        <a:lstStyle/>
        <a:p>
          <a:endParaRPr lang="en-US"/>
        </a:p>
      </dgm:t>
    </dgm:pt>
    <dgm:pt modelId="{D842EB2B-7B4C-4F86-8571-068A9000EE21}" type="sibTrans" cxnId="{7F24E4D4-3E3E-4896-A55D-DF0512D919CF}">
      <dgm:prSet/>
      <dgm:spPr/>
      <dgm:t>
        <a:bodyPr/>
        <a:lstStyle/>
        <a:p>
          <a:endParaRPr lang="en-US"/>
        </a:p>
      </dgm:t>
    </dgm:pt>
    <dgm:pt modelId="{633448A7-C398-4F89-BDD5-6B122BD5E9C6}">
      <dgm:prSet/>
      <dgm:spPr/>
      <dgm:t>
        <a:bodyPr/>
        <a:lstStyle/>
        <a:p>
          <a:r>
            <a:rPr lang="en-US"/>
            <a:t>She was taken “captive” during a raid </a:t>
          </a:r>
        </a:p>
      </dgm:t>
    </dgm:pt>
    <dgm:pt modelId="{45066B40-DFE9-4A29-B5EB-6875526F0D55}" type="parTrans" cxnId="{FEBDFAAD-992D-4D0B-97BF-97D9839AE337}">
      <dgm:prSet/>
      <dgm:spPr/>
      <dgm:t>
        <a:bodyPr/>
        <a:lstStyle/>
        <a:p>
          <a:endParaRPr lang="en-US"/>
        </a:p>
      </dgm:t>
    </dgm:pt>
    <dgm:pt modelId="{69163078-520B-434A-9CDD-F3179881B17F}" type="sibTrans" cxnId="{FEBDFAAD-992D-4D0B-97BF-97D9839AE337}">
      <dgm:prSet/>
      <dgm:spPr/>
      <dgm:t>
        <a:bodyPr/>
        <a:lstStyle/>
        <a:p>
          <a:endParaRPr lang="en-US"/>
        </a:p>
      </dgm:t>
    </dgm:pt>
    <dgm:pt modelId="{8EDB483B-3DF1-4743-BA95-EDFE44983CB1}">
      <dgm:prSet/>
      <dgm:spPr/>
      <dgm:t>
        <a:bodyPr/>
        <a:lstStyle/>
        <a:p>
          <a:r>
            <a:rPr lang="en-US"/>
            <a:t>She was presented to Naaman’s wife to serve her</a:t>
          </a:r>
        </a:p>
      </dgm:t>
    </dgm:pt>
    <dgm:pt modelId="{2103559C-012B-444F-9184-5CA78E05668E}" type="parTrans" cxnId="{A5235220-D5DA-494F-9ABE-9CE76531FBF0}">
      <dgm:prSet/>
      <dgm:spPr/>
      <dgm:t>
        <a:bodyPr/>
        <a:lstStyle/>
        <a:p>
          <a:endParaRPr lang="en-US"/>
        </a:p>
      </dgm:t>
    </dgm:pt>
    <dgm:pt modelId="{C8007D87-0817-4907-BAD1-A3D20EB5D753}" type="sibTrans" cxnId="{A5235220-D5DA-494F-9ABE-9CE76531FBF0}">
      <dgm:prSet/>
      <dgm:spPr/>
      <dgm:t>
        <a:bodyPr/>
        <a:lstStyle/>
        <a:p>
          <a:endParaRPr lang="en-US"/>
        </a:p>
      </dgm:t>
    </dgm:pt>
    <dgm:pt modelId="{C8BDD8F7-BDA0-4352-A446-3C49CAFDDC07}" type="pres">
      <dgm:prSet presAssocID="{AE967CEE-8400-4805-84B3-14853E3E5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E72427-6CF2-4865-9F35-CFFFCFAB2CCD}" type="pres">
      <dgm:prSet presAssocID="{5BBBDA6B-B4FD-46E9-90A0-FF00F323C03B}" presName="hierRoot1" presStyleCnt="0"/>
      <dgm:spPr/>
    </dgm:pt>
    <dgm:pt modelId="{C417929D-8914-4649-AACA-A074A8536E26}" type="pres">
      <dgm:prSet presAssocID="{5BBBDA6B-B4FD-46E9-90A0-FF00F323C03B}" presName="composite" presStyleCnt="0"/>
      <dgm:spPr/>
    </dgm:pt>
    <dgm:pt modelId="{85012533-E575-4FE6-BAD0-FDE4676D641C}" type="pres">
      <dgm:prSet presAssocID="{5BBBDA6B-B4FD-46E9-90A0-FF00F323C03B}" presName="background" presStyleLbl="node0" presStyleIdx="0" presStyleCnt="3"/>
      <dgm:spPr/>
    </dgm:pt>
    <dgm:pt modelId="{715961A0-DB4C-4035-84DF-D757A72232B5}" type="pres">
      <dgm:prSet presAssocID="{5BBBDA6B-B4FD-46E9-90A0-FF00F323C03B}" presName="text" presStyleLbl="fgAcc0" presStyleIdx="0" presStyleCnt="3">
        <dgm:presLayoutVars>
          <dgm:chPref val="3"/>
        </dgm:presLayoutVars>
      </dgm:prSet>
      <dgm:spPr/>
    </dgm:pt>
    <dgm:pt modelId="{88807369-B761-421E-BEA4-9548FA419C7E}" type="pres">
      <dgm:prSet presAssocID="{5BBBDA6B-B4FD-46E9-90A0-FF00F323C03B}" presName="hierChild2" presStyleCnt="0"/>
      <dgm:spPr/>
    </dgm:pt>
    <dgm:pt modelId="{299BFE69-217C-47F0-8D53-7EA27D77BCCA}" type="pres">
      <dgm:prSet presAssocID="{633448A7-C398-4F89-BDD5-6B122BD5E9C6}" presName="hierRoot1" presStyleCnt="0"/>
      <dgm:spPr/>
    </dgm:pt>
    <dgm:pt modelId="{E81BA6D1-0FD6-49F2-9330-F1AC2A71C1B5}" type="pres">
      <dgm:prSet presAssocID="{633448A7-C398-4F89-BDD5-6B122BD5E9C6}" presName="composite" presStyleCnt="0"/>
      <dgm:spPr/>
    </dgm:pt>
    <dgm:pt modelId="{EEB1FF4C-4251-439D-97E6-E42F1B55DBAA}" type="pres">
      <dgm:prSet presAssocID="{633448A7-C398-4F89-BDD5-6B122BD5E9C6}" presName="background" presStyleLbl="node0" presStyleIdx="1" presStyleCnt="3"/>
      <dgm:spPr/>
    </dgm:pt>
    <dgm:pt modelId="{C2697E83-4DCE-4FD2-9A2A-42C5FA9D4A5F}" type="pres">
      <dgm:prSet presAssocID="{633448A7-C398-4F89-BDD5-6B122BD5E9C6}" presName="text" presStyleLbl="fgAcc0" presStyleIdx="1" presStyleCnt="3">
        <dgm:presLayoutVars>
          <dgm:chPref val="3"/>
        </dgm:presLayoutVars>
      </dgm:prSet>
      <dgm:spPr/>
    </dgm:pt>
    <dgm:pt modelId="{61AFE01F-87DA-42E0-A71F-4DDE3753AA9E}" type="pres">
      <dgm:prSet presAssocID="{633448A7-C398-4F89-BDD5-6B122BD5E9C6}" presName="hierChild2" presStyleCnt="0"/>
      <dgm:spPr/>
    </dgm:pt>
    <dgm:pt modelId="{5CE21F8E-44A4-433A-8604-F473EC81B008}" type="pres">
      <dgm:prSet presAssocID="{8EDB483B-3DF1-4743-BA95-EDFE44983CB1}" presName="hierRoot1" presStyleCnt="0"/>
      <dgm:spPr/>
    </dgm:pt>
    <dgm:pt modelId="{8D350932-A3EC-467D-98FA-2E487F997F83}" type="pres">
      <dgm:prSet presAssocID="{8EDB483B-3DF1-4743-BA95-EDFE44983CB1}" presName="composite" presStyleCnt="0"/>
      <dgm:spPr/>
    </dgm:pt>
    <dgm:pt modelId="{D81A6F8D-A05C-46FA-A7D5-26BA505FE27A}" type="pres">
      <dgm:prSet presAssocID="{8EDB483B-3DF1-4743-BA95-EDFE44983CB1}" presName="background" presStyleLbl="node0" presStyleIdx="2" presStyleCnt="3"/>
      <dgm:spPr/>
    </dgm:pt>
    <dgm:pt modelId="{37BED160-9508-4130-9EC9-4D67B19390B0}" type="pres">
      <dgm:prSet presAssocID="{8EDB483B-3DF1-4743-BA95-EDFE44983CB1}" presName="text" presStyleLbl="fgAcc0" presStyleIdx="2" presStyleCnt="3">
        <dgm:presLayoutVars>
          <dgm:chPref val="3"/>
        </dgm:presLayoutVars>
      </dgm:prSet>
      <dgm:spPr/>
    </dgm:pt>
    <dgm:pt modelId="{91838649-597B-4C58-B0D3-BE55E85CDAD2}" type="pres">
      <dgm:prSet presAssocID="{8EDB483B-3DF1-4743-BA95-EDFE44983CB1}" presName="hierChild2" presStyleCnt="0"/>
      <dgm:spPr/>
    </dgm:pt>
  </dgm:ptLst>
  <dgm:cxnLst>
    <dgm:cxn modelId="{A5235220-D5DA-494F-9ABE-9CE76531FBF0}" srcId="{AE967CEE-8400-4805-84B3-14853E3E5EEB}" destId="{8EDB483B-3DF1-4743-BA95-EDFE44983CB1}" srcOrd="2" destOrd="0" parTransId="{2103559C-012B-444F-9184-5CA78E05668E}" sibTransId="{C8007D87-0817-4907-BAD1-A3D20EB5D753}"/>
    <dgm:cxn modelId="{9AF5EA3B-9B22-4F46-9BE7-AF41371AE7B8}" type="presOf" srcId="{5BBBDA6B-B4FD-46E9-90A0-FF00F323C03B}" destId="{715961A0-DB4C-4035-84DF-D757A72232B5}" srcOrd="0" destOrd="0" presId="urn:microsoft.com/office/officeart/2005/8/layout/hierarchy1"/>
    <dgm:cxn modelId="{0EC5BF90-89BC-4414-A8A7-608C38AD87CA}" type="presOf" srcId="{633448A7-C398-4F89-BDD5-6B122BD5E9C6}" destId="{C2697E83-4DCE-4FD2-9A2A-42C5FA9D4A5F}" srcOrd="0" destOrd="0" presId="urn:microsoft.com/office/officeart/2005/8/layout/hierarchy1"/>
    <dgm:cxn modelId="{14CF5495-38A5-4DFA-BDD4-F1DB15D93DA4}" type="presOf" srcId="{8EDB483B-3DF1-4743-BA95-EDFE44983CB1}" destId="{37BED160-9508-4130-9EC9-4D67B19390B0}" srcOrd="0" destOrd="0" presId="urn:microsoft.com/office/officeart/2005/8/layout/hierarchy1"/>
    <dgm:cxn modelId="{6FB9F8AD-BCC3-425F-8B8F-05E96AC6E57D}" type="presOf" srcId="{AE967CEE-8400-4805-84B3-14853E3E5EEB}" destId="{C8BDD8F7-BDA0-4352-A446-3C49CAFDDC07}" srcOrd="0" destOrd="0" presId="urn:microsoft.com/office/officeart/2005/8/layout/hierarchy1"/>
    <dgm:cxn modelId="{FEBDFAAD-992D-4D0B-97BF-97D9839AE337}" srcId="{AE967CEE-8400-4805-84B3-14853E3E5EEB}" destId="{633448A7-C398-4F89-BDD5-6B122BD5E9C6}" srcOrd="1" destOrd="0" parTransId="{45066B40-DFE9-4A29-B5EB-6875526F0D55}" sibTransId="{69163078-520B-434A-9CDD-F3179881B17F}"/>
    <dgm:cxn modelId="{7F24E4D4-3E3E-4896-A55D-DF0512D919CF}" srcId="{AE967CEE-8400-4805-84B3-14853E3E5EEB}" destId="{5BBBDA6B-B4FD-46E9-90A0-FF00F323C03B}" srcOrd="0" destOrd="0" parTransId="{EF6EAE3C-DCFE-4E04-BF73-05BB72256BD8}" sibTransId="{D842EB2B-7B4C-4F86-8571-068A9000EE21}"/>
    <dgm:cxn modelId="{FA7E3D0F-9AC1-49C6-9C8C-4CBCA4082E18}" type="presParOf" srcId="{C8BDD8F7-BDA0-4352-A446-3C49CAFDDC07}" destId="{4AE72427-6CF2-4865-9F35-CFFFCFAB2CCD}" srcOrd="0" destOrd="0" presId="urn:microsoft.com/office/officeart/2005/8/layout/hierarchy1"/>
    <dgm:cxn modelId="{18003976-E617-4243-9B30-F837BAD10CC4}" type="presParOf" srcId="{4AE72427-6CF2-4865-9F35-CFFFCFAB2CCD}" destId="{C417929D-8914-4649-AACA-A074A8536E26}" srcOrd="0" destOrd="0" presId="urn:microsoft.com/office/officeart/2005/8/layout/hierarchy1"/>
    <dgm:cxn modelId="{2C5CB399-EC20-4205-A7E0-0AB75AA206E7}" type="presParOf" srcId="{C417929D-8914-4649-AACA-A074A8536E26}" destId="{85012533-E575-4FE6-BAD0-FDE4676D641C}" srcOrd="0" destOrd="0" presId="urn:microsoft.com/office/officeart/2005/8/layout/hierarchy1"/>
    <dgm:cxn modelId="{9F937D4B-08A8-4EBA-8F8E-0E7D69B1236A}" type="presParOf" srcId="{C417929D-8914-4649-AACA-A074A8536E26}" destId="{715961A0-DB4C-4035-84DF-D757A72232B5}" srcOrd="1" destOrd="0" presId="urn:microsoft.com/office/officeart/2005/8/layout/hierarchy1"/>
    <dgm:cxn modelId="{BBA10EE3-22E3-4779-A7C0-2AFB790E9D67}" type="presParOf" srcId="{4AE72427-6CF2-4865-9F35-CFFFCFAB2CCD}" destId="{88807369-B761-421E-BEA4-9548FA419C7E}" srcOrd="1" destOrd="0" presId="urn:microsoft.com/office/officeart/2005/8/layout/hierarchy1"/>
    <dgm:cxn modelId="{67D6164C-2AF8-4B58-B06C-1BB390E88384}" type="presParOf" srcId="{C8BDD8F7-BDA0-4352-A446-3C49CAFDDC07}" destId="{299BFE69-217C-47F0-8D53-7EA27D77BCCA}" srcOrd="1" destOrd="0" presId="urn:microsoft.com/office/officeart/2005/8/layout/hierarchy1"/>
    <dgm:cxn modelId="{592D908A-F0EE-4CC7-8D29-2122FFB16FC1}" type="presParOf" srcId="{299BFE69-217C-47F0-8D53-7EA27D77BCCA}" destId="{E81BA6D1-0FD6-49F2-9330-F1AC2A71C1B5}" srcOrd="0" destOrd="0" presId="urn:microsoft.com/office/officeart/2005/8/layout/hierarchy1"/>
    <dgm:cxn modelId="{8C88B465-4229-40B4-954F-B5A1F3189295}" type="presParOf" srcId="{E81BA6D1-0FD6-49F2-9330-F1AC2A71C1B5}" destId="{EEB1FF4C-4251-439D-97E6-E42F1B55DBAA}" srcOrd="0" destOrd="0" presId="urn:microsoft.com/office/officeart/2005/8/layout/hierarchy1"/>
    <dgm:cxn modelId="{BDA7EF8F-7B78-44E8-A286-3A25BD93076A}" type="presParOf" srcId="{E81BA6D1-0FD6-49F2-9330-F1AC2A71C1B5}" destId="{C2697E83-4DCE-4FD2-9A2A-42C5FA9D4A5F}" srcOrd="1" destOrd="0" presId="urn:microsoft.com/office/officeart/2005/8/layout/hierarchy1"/>
    <dgm:cxn modelId="{AD00FFB2-153B-4F50-B20A-651F3E8D1AF1}" type="presParOf" srcId="{299BFE69-217C-47F0-8D53-7EA27D77BCCA}" destId="{61AFE01F-87DA-42E0-A71F-4DDE3753AA9E}" srcOrd="1" destOrd="0" presId="urn:microsoft.com/office/officeart/2005/8/layout/hierarchy1"/>
    <dgm:cxn modelId="{5EDEF6CF-789E-4C47-8396-16F201867267}" type="presParOf" srcId="{C8BDD8F7-BDA0-4352-A446-3C49CAFDDC07}" destId="{5CE21F8E-44A4-433A-8604-F473EC81B008}" srcOrd="2" destOrd="0" presId="urn:microsoft.com/office/officeart/2005/8/layout/hierarchy1"/>
    <dgm:cxn modelId="{4E62AF03-D884-4287-A18C-C9239C7173DA}" type="presParOf" srcId="{5CE21F8E-44A4-433A-8604-F473EC81B008}" destId="{8D350932-A3EC-467D-98FA-2E487F997F83}" srcOrd="0" destOrd="0" presId="urn:microsoft.com/office/officeart/2005/8/layout/hierarchy1"/>
    <dgm:cxn modelId="{3878E3F9-D6CF-45FA-A423-CD74D86765BC}" type="presParOf" srcId="{8D350932-A3EC-467D-98FA-2E487F997F83}" destId="{D81A6F8D-A05C-46FA-A7D5-26BA505FE27A}" srcOrd="0" destOrd="0" presId="urn:microsoft.com/office/officeart/2005/8/layout/hierarchy1"/>
    <dgm:cxn modelId="{F9408D21-C19C-4277-A091-BE6DF2AD9355}" type="presParOf" srcId="{8D350932-A3EC-467D-98FA-2E487F997F83}" destId="{37BED160-9508-4130-9EC9-4D67B19390B0}" srcOrd="1" destOrd="0" presId="urn:microsoft.com/office/officeart/2005/8/layout/hierarchy1"/>
    <dgm:cxn modelId="{0BCDED3D-9056-4EDB-B504-EF52F5443FA1}" type="presParOf" srcId="{5CE21F8E-44A4-433A-8604-F473EC81B008}" destId="{91838649-597B-4C58-B0D3-BE55E85CD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67CEE-8400-4805-84B3-14853E3E5EE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BBDA6B-B4FD-46E9-90A0-FF00F323C03B}">
      <dgm:prSet/>
      <dgm:spPr/>
      <dgm:t>
        <a:bodyPr/>
        <a:lstStyle/>
        <a:p>
          <a:r>
            <a:rPr lang="en-US" dirty="0"/>
            <a:t>Her life and existence appears to be hard</a:t>
          </a:r>
        </a:p>
      </dgm:t>
    </dgm:pt>
    <dgm:pt modelId="{EF6EAE3C-DCFE-4E04-BF73-05BB72256BD8}" type="parTrans" cxnId="{7F24E4D4-3E3E-4896-A55D-DF0512D919CF}">
      <dgm:prSet/>
      <dgm:spPr/>
      <dgm:t>
        <a:bodyPr/>
        <a:lstStyle/>
        <a:p>
          <a:endParaRPr lang="en-US"/>
        </a:p>
      </dgm:t>
    </dgm:pt>
    <dgm:pt modelId="{D842EB2B-7B4C-4F86-8571-068A9000EE21}" type="sibTrans" cxnId="{7F24E4D4-3E3E-4896-A55D-DF0512D919CF}">
      <dgm:prSet/>
      <dgm:spPr/>
      <dgm:t>
        <a:bodyPr/>
        <a:lstStyle/>
        <a:p>
          <a:endParaRPr lang="en-US"/>
        </a:p>
      </dgm:t>
    </dgm:pt>
    <dgm:pt modelId="{633448A7-C398-4F89-BDD5-6B122BD5E9C6}">
      <dgm:prSet/>
      <dgm:spPr/>
      <dgm:t>
        <a:bodyPr/>
        <a:lstStyle/>
        <a:p>
          <a:r>
            <a:rPr lang="en-US" dirty="0"/>
            <a:t>Her prospects for the future were bleak</a:t>
          </a:r>
        </a:p>
      </dgm:t>
    </dgm:pt>
    <dgm:pt modelId="{45066B40-DFE9-4A29-B5EB-6875526F0D55}" type="parTrans" cxnId="{FEBDFAAD-992D-4D0B-97BF-97D9839AE337}">
      <dgm:prSet/>
      <dgm:spPr/>
      <dgm:t>
        <a:bodyPr/>
        <a:lstStyle/>
        <a:p>
          <a:endParaRPr lang="en-US"/>
        </a:p>
      </dgm:t>
    </dgm:pt>
    <dgm:pt modelId="{69163078-520B-434A-9CDD-F3179881B17F}" type="sibTrans" cxnId="{FEBDFAAD-992D-4D0B-97BF-97D9839AE337}">
      <dgm:prSet/>
      <dgm:spPr/>
      <dgm:t>
        <a:bodyPr/>
        <a:lstStyle/>
        <a:p>
          <a:endParaRPr lang="en-US"/>
        </a:p>
      </dgm:t>
    </dgm:pt>
    <dgm:pt modelId="{8EDB483B-3DF1-4743-BA95-EDFE44983CB1}">
      <dgm:prSet/>
      <dgm:spPr/>
      <dgm:t>
        <a:bodyPr/>
        <a:lstStyle/>
        <a:p>
          <a:r>
            <a:rPr lang="en-US" dirty="0"/>
            <a:t>She would probably live and die a “Nobody”</a:t>
          </a:r>
        </a:p>
      </dgm:t>
    </dgm:pt>
    <dgm:pt modelId="{2103559C-012B-444F-9184-5CA78E05668E}" type="parTrans" cxnId="{A5235220-D5DA-494F-9ABE-9CE76531FBF0}">
      <dgm:prSet/>
      <dgm:spPr/>
      <dgm:t>
        <a:bodyPr/>
        <a:lstStyle/>
        <a:p>
          <a:endParaRPr lang="en-US"/>
        </a:p>
      </dgm:t>
    </dgm:pt>
    <dgm:pt modelId="{C8007D87-0817-4907-BAD1-A3D20EB5D753}" type="sibTrans" cxnId="{A5235220-D5DA-494F-9ABE-9CE76531FBF0}">
      <dgm:prSet/>
      <dgm:spPr/>
      <dgm:t>
        <a:bodyPr/>
        <a:lstStyle/>
        <a:p>
          <a:endParaRPr lang="en-US"/>
        </a:p>
      </dgm:t>
    </dgm:pt>
    <dgm:pt modelId="{29D55013-8488-4901-A74E-9C363827AC30}" type="pres">
      <dgm:prSet presAssocID="{AE967CEE-8400-4805-84B3-14853E3E5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87F87F-0195-4B6B-814B-5EEC142FCC95}" type="pres">
      <dgm:prSet presAssocID="{5BBBDA6B-B4FD-46E9-90A0-FF00F323C03B}" presName="hierRoot1" presStyleCnt="0"/>
      <dgm:spPr/>
    </dgm:pt>
    <dgm:pt modelId="{A33F81FA-9C52-4FE8-ACB0-60F6F8CF8B4C}" type="pres">
      <dgm:prSet presAssocID="{5BBBDA6B-B4FD-46E9-90A0-FF00F323C03B}" presName="composite" presStyleCnt="0"/>
      <dgm:spPr/>
    </dgm:pt>
    <dgm:pt modelId="{BEA907D5-E0A4-41BA-A2D4-7DE8CE4893EE}" type="pres">
      <dgm:prSet presAssocID="{5BBBDA6B-B4FD-46E9-90A0-FF00F323C03B}" presName="background" presStyleLbl="node0" presStyleIdx="0" presStyleCnt="3"/>
      <dgm:spPr/>
    </dgm:pt>
    <dgm:pt modelId="{67D5A8F0-0DDD-4862-AE6D-6040B89957A4}" type="pres">
      <dgm:prSet presAssocID="{5BBBDA6B-B4FD-46E9-90A0-FF00F323C03B}" presName="text" presStyleLbl="fgAcc0" presStyleIdx="0" presStyleCnt="3">
        <dgm:presLayoutVars>
          <dgm:chPref val="3"/>
        </dgm:presLayoutVars>
      </dgm:prSet>
      <dgm:spPr/>
    </dgm:pt>
    <dgm:pt modelId="{D183E6F7-8C90-4B99-8F55-550B9ED6DB68}" type="pres">
      <dgm:prSet presAssocID="{5BBBDA6B-B4FD-46E9-90A0-FF00F323C03B}" presName="hierChild2" presStyleCnt="0"/>
      <dgm:spPr/>
    </dgm:pt>
    <dgm:pt modelId="{760220AF-9F20-4108-91F0-332FAC157936}" type="pres">
      <dgm:prSet presAssocID="{633448A7-C398-4F89-BDD5-6B122BD5E9C6}" presName="hierRoot1" presStyleCnt="0"/>
      <dgm:spPr/>
    </dgm:pt>
    <dgm:pt modelId="{0C216188-B472-4FF1-979F-07C98E2D873F}" type="pres">
      <dgm:prSet presAssocID="{633448A7-C398-4F89-BDD5-6B122BD5E9C6}" presName="composite" presStyleCnt="0"/>
      <dgm:spPr/>
    </dgm:pt>
    <dgm:pt modelId="{CC3F819B-33CD-46AE-A742-168C69179EB5}" type="pres">
      <dgm:prSet presAssocID="{633448A7-C398-4F89-BDD5-6B122BD5E9C6}" presName="background" presStyleLbl="node0" presStyleIdx="1" presStyleCnt="3"/>
      <dgm:spPr/>
    </dgm:pt>
    <dgm:pt modelId="{6D84CF0B-38DC-441B-AAA2-30CEC5813558}" type="pres">
      <dgm:prSet presAssocID="{633448A7-C398-4F89-BDD5-6B122BD5E9C6}" presName="text" presStyleLbl="fgAcc0" presStyleIdx="1" presStyleCnt="3">
        <dgm:presLayoutVars>
          <dgm:chPref val="3"/>
        </dgm:presLayoutVars>
      </dgm:prSet>
      <dgm:spPr/>
    </dgm:pt>
    <dgm:pt modelId="{4555BE57-7DB0-45AA-A423-A8028659E841}" type="pres">
      <dgm:prSet presAssocID="{633448A7-C398-4F89-BDD5-6B122BD5E9C6}" presName="hierChild2" presStyleCnt="0"/>
      <dgm:spPr/>
    </dgm:pt>
    <dgm:pt modelId="{B657F9BA-3232-4DE2-9813-F7E7F6A5BADC}" type="pres">
      <dgm:prSet presAssocID="{8EDB483B-3DF1-4743-BA95-EDFE44983CB1}" presName="hierRoot1" presStyleCnt="0"/>
      <dgm:spPr/>
    </dgm:pt>
    <dgm:pt modelId="{3477362E-62A1-449C-9553-81D0A4F668D9}" type="pres">
      <dgm:prSet presAssocID="{8EDB483B-3DF1-4743-BA95-EDFE44983CB1}" presName="composite" presStyleCnt="0"/>
      <dgm:spPr/>
    </dgm:pt>
    <dgm:pt modelId="{BB87D505-866F-4E31-91D0-26482C73A733}" type="pres">
      <dgm:prSet presAssocID="{8EDB483B-3DF1-4743-BA95-EDFE44983CB1}" presName="background" presStyleLbl="node0" presStyleIdx="2" presStyleCnt="3"/>
      <dgm:spPr/>
    </dgm:pt>
    <dgm:pt modelId="{18635859-D639-4845-91E6-353CEA08DD4C}" type="pres">
      <dgm:prSet presAssocID="{8EDB483B-3DF1-4743-BA95-EDFE44983CB1}" presName="text" presStyleLbl="fgAcc0" presStyleIdx="2" presStyleCnt="3">
        <dgm:presLayoutVars>
          <dgm:chPref val="3"/>
        </dgm:presLayoutVars>
      </dgm:prSet>
      <dgm:spPr/>
    </dgm:pt>
    <dgm:pt modelId="{418ABC93-62F5-4333-80E1-8577E19CDEF3}" type="pres">
      <dgm:prSet presAssocID="{8EDB483B-3DF1-4743-BA95-EDFE44983CB1}" presName="hierChild2" presStyleCnt="0"/>
      <dgm:spPr/>
    </dgm:pt>
  </dgm:ptLst>
  <dgm:cxnLst>
    <dgm:cxn modelId="{35401A15-14F0-458F-ADB5-2AEA4155B431}" type="presOf" srcId="{AE967CEE-8400-4805-84B3-14853E3E5EEB}" destId="{29D55013-8488-4901-A74E-9C363827AC30}" srcOrd="0" destOrd="0" presId="urn:microsoft.com/office/officeart/2005/8/layout/hierarchy1"/>
    <dgm:cxn modelId="{A5235220-D5DA-494F-9ABE-9CE76531FBF0}" srcId="{AE967CEE-8400-4805-84B3-14853E3E5EEB}" destId="{8EDB483B-3DF1-4743-BA95-EDFE44983CB1}" srcOrd="2" destOrd="0" parTransId="{2103559C-012B-444F-9184-5CA78E05668E}" sibTransId="{C8007D87-0817-4907-BAD1-A3D20EB5D753}"/>
    <dgm:cxn modelId="{9EC5806D-7CB7-48F1-9377-AEE1E8FEADC8}" type="presOf" srcId="{8EDB483B-3DF1-4743-BA95-EDFE44983CB1}" destId="{18635859-D639-4845-91E6-353CEA08DD4C}" srcOrd="0" destOrd="0" presId="urn:microsoft.com/office/officeart/2005/8/layout/hierarchy1"/>
    <dgm:cxn modelId="{FEBDFAAD-992D-4D0B-97BF-97D9839AE337}" srcId="{AE967CEE-8400-4805-84B3-14853E3E5EEB}" destId="{633448A7-C398-4F89-BDD5-6B122BD5E9C6}" srcOrd="1" destOrd="0" parTransId="{45066B40-DFE9-4A29-B5EB-6875526F0D55}" sibTransId="{69163078-520B-434A-9CDD-F3179881B17F}"/>
    <dgm:cxn modelId="{4BF7BABF-3A78-461D-A01A-83D494DF2F3F}" type="presOf" srcId="{633448A7-C398-4F89-BDD5-6B122BD5E9C6}" destId="{6D84CF0B-38DC-441B-AAA2-30CEC5813558}" srcOrd="0" destOrd="0" presId="urn:microsoft.com/office/officeart/2005/8/layout/hierarchy1"/>
    <dgm:cxn modelId="{1AFFB9CB-A417-450E-A98B-DF1741FBD1DF}" type="presOf" srcId="{5BBBDA6B-B4FD-46E9-90A0-FF00F323C03B}" destId="{67D5A8F0-0DDD-4862-AE6D-6040B89957A4}" srcOrd="0" destOrd="0" presId="urn:microsoft.com/office/officeart/2005/8/layout/hierarchy1"/>
    <dgm:cxn modelId="{7F24E4D4-3E3E-4896-A55D-DF0512D919CF}" srcId="{AE967CEE-8400-4805-84B3-14853E3E5EEB}" destId="{5BBBDA6B-B4FD-46E9-90A0-FF00F323C03B}" srcOrd="0" destOrd="0" parTransId="{EF6EAE3C-DCFE-4E04-BF73-05BB72256BD8}" sibTransId="{D842EB2B-7B4C-4F86-8571-068A9000EE21}"/>
    <dgm:cxn modelId="{54AEE051-4439-4B03-91DF-22C4A4F002FF}" type="presParOf" srcId="{29D55013-8488-4901-A74E-9C363827AC30}" destId="{8587F87F-0195-4B6B-814B-5EEC142FCC95}" srcOrd="0" destOrd="0" presId="urn:microsoft.com/office/officeart/2005/8/layout/hierarchy1"/>
    <dgm:cxn modelId="{EA9DBE2E-5C96-48C7-959D-C403210BAA85}" type="presParOf" srcId="{8587F87F-0195-4B6B-814B-5EEC142FCC95}" destId="{A33F81FA-9C52-4FE8-ACB0-60F6F8CF8B4C}" srcOrd="0" destOrd="0" presId="urn:microsoft.com/office/officeart/2005/8/layout/hierarchy1"/>
    <dgm:cxn modelId="{98CF2672-EC46-4AE6-90B9-D449D9B43E62}" type="presParOf" srcId="{A33F81FA-9C52-4FE8-ACB0-60F6F8CF8B4C}" destId="{BEA907D5-E0A4-41BA-A2D4-7DE8CE4893EE}" srcOrd="0" destOrd="0" presId="urn:microsoft.com/office/officeart/2005/8/layout/hierarchy1"/>
    <dgm:cxn modelId="{16F6A745-C6E6-4F0D-BBC2-883BD030BFF8}" type="presParOf" srcId="{A33F81FA-9C52-4FE8-ACB0-60F6F8CF8B4C}" destId="{67D5A8F0-0DDD-4862-AE6D-6040B89957A4}" srcOrd="1" destOrd="0" presId="urn:microsoft.com/office/officeart/2005/8/layout/hierarchy1"/>
    <dgm:cxn modelId="{1DE9B97D-B2A8-46E5-B421-30749B8B64E8}" type="presParOf" srcId="{8587F87F-0195-4B6B-814B-5EEC142FCC95}" destId="{D183E6F7-8C90-4B99-8F55-550B9ED6DB68}" srcOrd="1" destOrd="0" presId="urn:microsoft.com/office/officeart/2005/8/layout/hierarchy1"/>
    <dgm:cxn modelId="{4047B509-191B-4CD9-BD51-FFD31FC98512}" type="presParOf" srcId="{29D55013-8488-4901-A74E-9C363827AC30}" destId="{760220AF-9F20-4108-91F0-332FAC157936}" srcOrd="1" destOrd="0" presId="urn:microsoft.com/office/officeart/2005/8/layout/hierarchy1"/>
    <dgm:cxn modelId="{D9C86A41-41C2-4DC0-9105-7A3826CBF3AB}" type="presParOf" srcId="{760220AF-9F20-4108-91F0-332FAC157936}" destId="{0C216188-B472-4FF1-979F-07C98E2D873F}" srcOrd="0" destOrd="0" presId="urn:microsoft.com/office/officeart/2005/8/layout/hierarchy1"/>
    <dgm:cxn modelId="{49ADAF43-B6ED-47B9-AC48-497A5A3C080F}" type="presParOf" srcId="{0C216188-B472-4FF1-979F-07C98E2D873F}" destId="{CC3F819B-33CD-46AE-A742-168C69179EB5}" srcOrd="0" destOrd="0" presId="urn:microsoft.com/office/officeart/2005/8/layout/hierarchy1"/>
    <dgm:cxn modelId="{27393FB0-860C-4BAB-8965-1E770F849DAF}" type="presParOf" srcId="{0C216188-B472-4FF1-979F-07C98E2D873F}" destId="{6D84CF0B-38DC-441B-AAA2-30CEC5813558}" srcOrd="1" destOrd="0" presId="urn:microsoft.com/office/officeart/2005/8/layout/hierarchy1"/>
    <dgm:cxn modelId="{36A5F3A5-A7BC-4A35-8C60-DECDC30086E0}" type="presParOf" srcId="{760220AF-9F20-4108-91F0-332FAC157936}" destId="{4555BE57-7DB0-45AA-A423-A8028659E841}" srcOrd="1" destOrd="0" presId="urn:microsoft.com/office/officeart/2005/8/layout/hierarchy1"/>
    <dgm:cxn modelId="{FA6C1B77-639B-42BF-A1C2-22AEFED9CF94}" type="presParOf" srcId="{29D55013-8488-4901-A74E-9C363827AC30}" destId="{B657F9BA-3232-4DE2-9813-F7E7F6A5BADC}" srcOrd="2" destOrd="0" presId="urn:microsoft.com/office/officeart/2005/8/layout/hierarchy1"/>
    <dgm:cxn modelId="{DBB2D974-49D5-4948-AA52-A8AFA5347B9E}" type="presParOf" srcId="{B657F9BA-3232-4DE2-9813-F7E7F6A5BADC}" destId="{3477362E-62A1-449C-9553-81D0A4F668D9}" srcOrd="0" destOrd="0" presId="urn:microsoft.com/office/officeart/2005/8/layout/hierarchy1"/>
    <dgm:cxn modelId="{7137C9DB-C590-4A22-83F9-5FD2A2460A8D}" type="presParOf" srcId="{3477362E-62A1-449C-9553-81D0A4F668D9}" destId="{BB87D505-866F-4E31-91D0-26482C73A733}" srcOrd="0" destOrd="0" presId="urn:microsoft.com/office/officeart/2005/8/layout/hierarchy1"/>
    <dgm:cxn modelId="{000128C1-0358-4245-87C9-DBD43331A0B8}" type="presParOf" srcId="{3477362E-62A1-449C-9553-81D0A4F668D9}" destId="{18635859-D639-4845-91E6-353CEA08DD4C}" srcOrd="1" destOrd="0" presId="urn:microsoft.com/office/officeart/2005/8/layout/hierarchy1"/>
    <dgm:cxn modelId="{DC80A5B3-1E50-4B6F-B54A-163A519AC261}" type="presParOf" srcId="{B657F9BA-3232-4DE2-9813-F7E7F6A5BADC}" destId="{418ABC93-62F5-4333-80E1-8577E19CDE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1174A-E86A-4C09-A082-55AEE768FF2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1DCD08-1545-495D-A47E-DDEDE4247904}">
      <dgm:prSet/>
      <dgm:spPr/>
      <dgm:t>
        <a:bodyPr/>
        <a:lstStyle/>
        <a:p>
          <a:r>
            <a:rPr lang="en-US" dirty="0"/>
            <a:t>Most of us will never become famous</a:t>
          </a:r>
        </a:p>
      </dgm:t>
    </dgm:pt>
    <dgm:pt modelId="{0B02FAB1-0968-4A6B-A27D-002DD4FA00F0}" type="parTrans" cxnId="{FDAE63D2-58A5-49EB-B023-7DE4D0782219}">
      <dgm:prSet/>
      <dgm:spPr/>
      <dgm:t>
        <a:bodyPr/>
        <a:lstStyle/>
        <a:p>
          <a:endParaRPr lang="en-US"/>
        </a:p>
      </dgm:t>
    </dgm:pt>
    <dgm:pt modelId="{10DD8746-E4D4-4715-AE88-7DEF63CCA831}" type="sibTrans" cxnId="{FDAE63D2-58A5-49EB-B023-7DE4D0782219}">
      <dgm:prSet/>
      <dgm:spPr/>
      <dgm:t>
        <a:bodyPr/>
        <a:lstStyle/>
        <a:p>
          <a:endParaRPr lang="en-US"/>
        </a:p>
      </dgm:t>
    </dgm:pt>
    <dgm:pt modelId="{47559360-302F-4279-AB45-10C01EC246E6}">
      <dgm:prSet/>
      <dgm:spPr/>
      <dgm:t>
        <a:bodyPr/>
        <a:lstStyle/>
        <a:p>
          <a:r>
            <a:rPr lang="en-US"/>
            <a:t>Most of us may never be known beyond our small circle of family and friends</a:t>
          </a:r>
        </a:p>
      </dgm:t>
    </dgm:pt>
    <dgm:pt modelId="{9777D241-62ED-4F0D-8F69-6731DA22D467}" type="parTrans" cxnId="{6666708F-1BD5-4D43-9B75-65277D1865BA}">
      <dgm:prSet/>
      <dgm:spPr/>
      <dgm:t>
        <a:bodyPr/>
        <a:lstStyle/>
        <a:p>
          <a:endParaRPr lang="en-US"/>
        </a:p>
      </dgm:t>
    </dgm:pt>
    <dgm:pt modelId="{D9B8F1F1-2B01-41B1-ADEC-3E545EEBDEE7}" type="sibTrans" cxnId="{6666708F-1BD5-4D43-9B75-65277D1865BA}">
      <dgm:prSet/>
      <dgm:spPr/>
      <dgm:t>
        <a:bodyPr/>
        <a:lstStyle/>
        <a:p>
          <a:endParaRPr lang="en-US"/>
        </a:p>
      </dgm:t>
    </dgm:pt>
    <dgm:pt modelId="{AE49B25E-1FE7-4358-A5F8-ACDABFEE170F}">
      <dgm:prSet/>
      <dgm:spPr/>
      <dgm:t>
        <a:bodyPr/>
        <a:lstStyle/>
        <a:p>
          <a:r>
            <a:rPr lang="en-US"/>
            <a:t>Most of us are destined to live and die in basic anonymity like this girl</a:t>
          </a:r>
        </a:p>
      </dgm:t>
    </dgm:pt>
    <dgm:pt modelId="{DA992F8E-5B74-4A96-A99F-D8CC8C1BD5F9}" type="parTrans" cxnId="{96D3CC91-D7AB-4CB6-BF29-472A8D10611F}">
      <dgm:prSet/>
      <dgm:spPr/>
      <dgm:t>
        <a:bodyPr/>
        <a:lstStyle/>
        <a:p>
          <a:endParaRPr lang="en-US"/>
        </a:p>
      </dgm:t>
    </dgm:pt>
    <dgm:pt modelId="{68BB11F4-C6BC-4D49-AD53-C479AF1BE12C}" type="sibTrans" cxnId="{96D3CC91-D7AB-4CB6-BF29-472A8D10611F}">
      <dgm:prSet/>
      <dgm:spPr/>
      <dgm:t>
        <a:bodyPr/>
        <a:lstStyle/>
        <a:p>
          <a:endParaRPr lang="en-US"/>
        </a:p>
      </dgm:t>
    </dgm:pt>
    <dgm:pt modelId="{80AC4224-B328-42F7-8BD9-F70C2E67F587}" type="pres">
      <dgm:prSet presAssocID="{E661174A-E86A-4C09-A082-55AEE768FF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23B945-E704-415E-A8BF-1C636A5D7FDB}" type="pres">
      <dgm:prSet presAssocID="{991DCD08-1545-495D-A47E-DDEDE4247904}" presName="hierRoot1" presStyleCnt="0"/>
      <dgm:spPr/>
    </dgm:pt>
    <dgm:pt modelId="{DB09D42E-9D4E-42AC-A061-21F0487756E9}" type="pres">
      <dgm:prSet presAssocID="{991DCD08-1545-495D-A47E-DDEDE4247904}" presName="composite" presStyleCnt="0"/>
      <dgm:spPr/>
    </dgm:pt>
    <dgm:pt modelId="{69B297AD-4C5B-4DB4-BF67-3786C69E046E}" type="pres">
      <dgm:prSet presAssocID="{991DCD08-1545-495D-A47E-DDEDE4247904}" presName="background" presStyleLbl="node0" presStyleIdx="0" presStyleCnt="3"/>
      <dgm:spPr/>
    </dgm:pt>
    <dgm:pt modelId="{9E667B2A-BC4E-4895-ADC3-A54583A3A648}" type="pres">
      <dgm:prSet presAssocID="{991DCD08-1545-495D-A47E-DDEDE4247904}" presName="text" presStyleLbl="fgAcc0" presStyleIdx="0" presStyleCnt="3">
        <dgm:presLayoutVars>
          <dgm:chPref val="3"/>
        </dgm:presLayoutVars>
      </dgm:prSet>
      <dgm:spPr/>
    </dgm:pt>
    <dgm:pt modelId="{A75627A2-529E-49D9-9A1D-544FC178E8CF}" type="pres">
      <dgm:prSet presAssocID="{991DCD08-1545-495D-A47E-DDEDE4247904}" presName="hierChild2" presStyleCnt="0"/>
      <dgm:spPr/>
    </dgm:pt>
    <dgm:pt modelId="{09ED0F9B-A0AF-4F63-8D16-3860AA267D82}" type="pres">
      <dgm:prSet presAssocID="{47559360-302F-4279-AB45-10C01EC246E6}" presName="hierRoot1" presStyleCnt="0"/>
      <dgm:spPr/>
    </dgm:pt>
    <dgm:pt modelId="{0170E0FB-B10E-413D-95B0-E1555B547215}" type="pres">
      <dgm:prSet presAssocID="{47559360-302F-4279-AB45-10C01EC246E6}" presName="composite" presStyleCnt="0"/>
      <dgm:spPr/>
    </dgm:pt>
    <dgm:pt modelId="{43F756B3-156F-49AE-9B35-A50CBB1B3A89}" type="pres">
      <dgm:prSet presAssocID="{47559360-302F-4279-AB45-10C01EC246E6}" presName="background" presStyleLbl="node0" presStyleIdx="1" presStyleCnt="3"/>
      <dgm:spPr/>
    </dgm:pt>
    <dgm:pt modelId="{27650A58-3506-4BC4-840F-DF01F8135025}" type="pres">
      <dgm:prSet presAssocID="{47559360-302F-4279-AB45-10C01EC246E6}" presName="text" presStyleLbl="fgAcc0" presStyleIdx="1" presStyleCnt="3">
        <dgm:presLayoutVars>
          <dgm:chPref val="3"/>
        </dgm:presLayoutVars>
      </dgm:prSet>
      <dgm:spPr/>
    </dgm:pt>
    <dgm:pt modelId="{2961E277-552F-428D-9C7C-A4EEA070BBF8}" type="pres">
      <dgm:prSet presAssocID="{47559360-302F-4279-AB45-10C01EC246E6}" presName="hierChild2" presStyleCnt="0"/>
      <dgm:spPr/>
    </dgm:pt>
    <dgm:pt modelId="{E7194048-8303-447B-A24D-9404B68E0F4E}" type="pres">
      <dgm:prSet presAssocID="{AE49B25E-1FE7-4358-A5F8-ACDABFEE170F}" presName="hierRoot1" presStyleCnt="0"/>
      <dgm:spPr/>
    </dgm:pt>
    <dgm:pt modelId="{0A1D23D3-80D3-4014-89A1-2E7B9CD39656}" type="pres">
      <dgm:prSet presAssocID="{AE49B25E-1FE7-4358-A5F8-ACDABFEE170F}" presName="composite" presStyleCnt="0"/>
      <dgm:spPr/>
    </dgm:pt>
    <dgm:pt modelId="{316FC10C-3F43-4685-81F6-E058B5F8ADF1}" type="pres">
      <dgm:prSet presAssocID="{AE49B25E-1FE7-4358-A5F8-ACDABFEE170F}" presName="background" presStyleLbl="node0" presStyleIdx="2" presStyleCnt="3"/>
      <dgm:spPr/>
    </dgm:pt>
    <dgm:pt modelId="{84049012-C358-4952-999C-7BFF59B88279}" type="pres">
      <dgm:prSet presAssocID="{AE49B25E-1FE7-4358-A5F8-ACDABFEE170F}" presName="text" presStyleLbl="fgAcc0" presStyleIdx="2" presStyleCnt="3">
        <dgm:presLayoutVars>
          <dgm:chPref val="3"/>
        </dgm:presLayoutVars>
      </dgm:prSet>
      <dgm:spPr/>
    </dgm:pt>
    <dgm:pt modelId="{948D924F-33F2-4FEB-8F33-7D107EFDE165}" type="pres">
      <dgm:prSet presAssocID="{AE49B25E-1FE7-4358-A5F8-ACDABFEE170F}" presName="hierChild2" presStyleCnt="0"/>
      <dgm:spPr/>
    </dgm:pt>
  </dgm:ptLst>
  <dgm:cxnLst>
    <dgm:cxn modelId="{AECBFA44-745A-4A81-BC68-8DACC525F4C2}" type="presOf" srcId="{E661174A-E86A-4C09-A082-55AEE768FF23}" destId="{80AC4224-B328-42F7-8BD9-F70C2E67F587}" srcOrd="0" destOrd="0" presId="urn:microsoft.com/office/officeart/2005/8/layout/hierarchy1"/>
    <dgm:cxn modelId="{51D5CC71-06E5-4AD7-9098-B01ACDF180A8}" type="presOf" srcId="{991DCD08-1545-495D-A47E-DDEDE4247904}" destId="{9E667B2A-BC4E-4895-ADC3-A54583A3A648}" srcOrd="0" destOrd="0" presId="urn:microsoft.com/office/officeart/2005/8/layout/hierarchy1"/>
    <dgm:cxn modelId="{EC329E77-AEF3-44BC-B991-6B2287B25681}" type="presOf" srcId="{AE49B25E-1FE7-4358-A5F8-ACDABFEE170F}" destId="{84049012-C358-4952-999C-7BFF59B88279}" srcOrd="0" destOrd="0" presId="urn:microsoft.com/office/officeart/2005/8/layout/hierarchy1"/>
    <dgm:cxn modelId="{6666708F-1BD5-4D43-9B75-65277D1865BA}" srcId="{E661174A-E86A-4C09-A082-55AEE768FF23}" destId="{47559360-302F-4279-AB45-10C01EC246E6}" srcOrd="1" destOrd="0" parTransId="{9777D241-62ED-4F0D-8F69-6731DA22D467}" sibTransId="{D9B8F1F1-2B01-41B1-ADEC-3E545EEBDEE7}"/>
    <dgm:cxn modelId="{96D3CC91-D7AB-4CB6-BF29-472A8D10611F}" srcId="{E661174A-E86A-4C09-A082-55AEE768FF23}" destId="{AE49B25E-1FE7-4358-A5F8-ACDABFEE170F}" srcOrd="2" destOrd="0" parTransId="{DA992F8E-5B74-4A96-A99F-D8CC8C1BD5F9}" sibTransId="{68BB11F4-C6BC-4D49-AD53-C479AF1BE12C}"/>
    <dgm:cxn modelId="{FDAE63D2-58A5-49EB-B023-7DE4D0782219}" srcId="{E661174A-E86A-4C09-A082-55AEE768FF23}" destId="{991DCD08-1545-495D-A47E-DDEDE4247904}" srcOrd="0" destOrd="0" parTransId="{0B02FAB1-0968-4A6B-A27D-002DD4FA00F0}" sibTransId="{10DD8746-E4D4-4715-AE88-7DEF63CCA831}"/>
    <dgm:cxn modelId="{30141BF6-7250-485D-8D8A-95E5A6118D55}" type="presOf" srcId="{47559360-302F-4279-AB45-10C01EC246E6}" destId="{27650A58-3506-4BC4-840F-DF01F8135025}" srcOrd="0" destOrd="0" presId="urn:microsoft.com/office/officeart/2005/8/layout/hierarchy1"/>
    <dgm:cxn modelId="{6D843997-4BFD-4292-B7A6-5D5487A59C43}" type="presParOf" srcId="{80AC4224-B328-42F7-8BD9-F70C2E67F587}" destId="{9223B945-E704-415E-A8BF-1C636A5D7FDB}" srcOrd="0" destOrd="0" presId="urn:microsoft.com/office/officeart/2005/8/layout/hierarchy1"/>
    <dgm:cxn modelId="{DAD0CC9C-E0B6-4C3E-9E84-73081D6697C4}" type="presParOf" srcId="{9223B945-E704-415E-A8BF-1C636A5D7FDB}" destId="{DB09D42E-9D4E-42AC-A061-21F0487756E9}" srcOrd="0" destOrd="0" presId="urn:microsoft.com/office/officeart/2005/8/layout/hierarchy1"/>
    <dgm:cxn modelId="{FAB5C042-AACA-4B36-ABB1-1C8D756F7609}" type="presParOf" srcId="{DB09D42E-9D4E-42AC-A061-21F0487756E9}" destId="{69B297AD-4C5B-4DB4-BF67-3786C69E046E}" srcOrd="0" destOrd="0" presId="urn:microsoft.com/office/officeart/2005/8/layout/hierarchy1"/>
    <dgm:cxn modelId="{ECEA6979-3076-43A5-A39F-8362062CC864}" type="presParOf" srcId="{DB09D42E-9D4E-42AC-A061-21F0487756E9}" destId="{9E667B2A-BC4E-4895-ADC3-A54583A3A648}" srcOrd="1" destOrd="0" presId="urn:microsoft.com/office/officeart/2005/8/layout/hierarchy1"/>
    <dgm:cxn modelId="{1D4ED046-D936-4254-B263-ABEC1097BA9F}" type="presParOf" srcId="{9223B945-E704-415E-A8BF-1C636A5D7FDB}" destId="{A75627A2-529E-49D9-9A1D-544FC178E8CF}" srcOrd="1" destOrd="0" presId="urn:microsoft.com/office/officeart/2005/8/layout/hierarchy1"/>
    <dgm:cxn modelId="{BE60754D-10A4-43C0-AD2A-88B1E78A97F4}" type="presParOf" srcId="{80AC4224-B328-42F7-8BD9-F70C2E67F587}" destId="{09ED0F9B-A0AF-4F63-8D16-3860AA267D82}" srcOrd="1" destOrd="0" presId="urn:microsoft.com/office/officeart/2005/8/layout/hierarchy1"/>
    <dgm:cxn modelId="{8140B0E1-4F84-4F88-A11C-974EBC55F558}" type="presParOf" srcId="{09ED0F9B-A0AF-4F63-8D16-3860AA267D82}" destId="{0170E0FB-B10E-413D-95B0-E1555B547215}" srcOrd="0" destOrd="0" presId="urn:microsoft.com/office/officeart/2005/8/layout/hierarchy1"/>
    <dgm:cxn modelId="{22E341CA-CA51-4CCC-BA67-4E7CED4EFEE1}" type="presParOf" srcId="{0170E0FB-B10E-413D-95B0-E1555B547215}" destId="{43F756B3-156F-49AE-9B35-A50CBB1B3A89}" srcOrd="0" destOrd="0" presId="urn:microsoft.com/office/officeart/2005/8/layout/hierarchy1"/>
    <dgm:cxn modelId="{9FCE7F8B-AC78-4D2D-AA97-B4B0D59AEB49}" type="presParOf" srcId="{0170E0FB-B10E-413D-95B0-E1555B547215}" destId="{27650A58-3506-4BC4-840F-DF01F8135025}" srcOrd="1" destOrd="0" presId="urn:microsoft.com/office/officeart/2005/8/layout/hierarchy1"/>
    <dgm:cxn modelId="{81BFAAC0-0B8E-4644-8D23-4CB126095990}" type="presParOf" srcId="{09ED0F9B-A0AF-4F63-8D16-3860AA267D82}" destId="{2961E277-552F-428D-9C7C-A4EEA070BBF8}" srcOrd="1" destOrd="0" presId="urn:microsoft.com/office/officeart/2005/8/layout/hierarchy1"/>
    <dgm:cxn modelId="{46E47FC4-CED1-4B7D-898B-AC1F07CB1657}" type="presParOf" srcId="{80AC4224-B328-42F7-8BD9-F70C2E67F587}" destId="{E7194048-8303-447B-A24D-9404B68E0F4E}" srcOrd="2" destOrd="0" presId="urn:microsoft.com/office/officeart/2005/8/layout/hierarchy1"/>
    <dgm:cxn modelId="{D7956E37-165E-47AD-851A-5EB70EFE11B4}" type="presParOf" srcId="{E7194048-8303-447B-A24D-9404B68E0F4E}" destId="{0A1D23D3-80D3-4014-89A1-2E7B9CD39656}" srcOrd="0" destOrd="0" presId="urn:microsoft.com/office/officeart/2005/8/layout/hierarchy1"/>
    <dgm:cxn modelId="{22F725B3-E33B-4EF7-BC1D-3E8AE9F8F947}" type="presParOf" srcId="{0A1D23D3-80D3-4014-89A1-2E7B9CD39656}" destId="{316FC10C-3F43-4685-81F6-E058B5F8ADF1}" srcOrd="0" destOrd="0" presId="urn:microsoft.com/office/officeart/2005/8/layout/hierarchy1"/>
    <dgm:cxn modelId="{87E57387-2FFE-4331-AE6B-7D485BA2DEDD}" type="presParOf" srcId="{0A1D23D3-80D3-4014-89A1-2E7B9CD39656}" destId="{84049012-C358-4952-999C-7BFF59B88279}" srcOrd="1" destOrd="0" presId="urn:microsoft.com/office/officeart/2005/8/layout/hierarchy1"/>
    <dgm:cxn modelId="{27678822-25BB-483B-817F-B9FEA521EA5F}" type="presParOf" srcId="{E7194048-8303-447B-A24D-9404B68E0F4E}" destId="{948D924F-33F2-4FEB-8F33-7D107EFDE1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F103E-802A-4D66-831F-D4EC411F3CD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04DBDF-9E58-4668-94F9-DB50517BF151}">
      <dgm:prSet custT="1"/>
      <dgm:spPr/>
      <dgm:t>
        <a:bodyPr/>
        <a:lstStyle/>
        <a:p>
          <a:r>
            <a:rPr lang="en-US" sz="2000" dirty="0"/>
            <a:t>She knew there was one true God</a:t>
          </a:r>
        </a:p>
      </dgm:t>
    </dgm:pt>
    <dgm:pt modelId="{C043FDC3-067C-4284-AA8E-85D60591FD3A}" type="parTrans" cxnId="{05D42140-44A0-43CA-BB14-15ADB9CA17B1}">
      <dgm:prSet/>
      <dgm:spPr/>
      <dgm:t>
        <a:bodyPr/>
        <a:lstStyle/>
        <a:p>
          <a:endParaRPr lang="en-US"/>
        </a:p>
      </dgm:t>
    </dgm:pt>
    <dgm:pt modelId="{6FF334FB-2B0D-4C73-A318-534C2B9FE058}" type="sibTrans" cxnId="{05D42140-44A0-43CA-BB14-15ADB9CA17B1}">
      <dgm:prSet/>
      <dgm:spPr/>
      <dgm:t>
        <a:bodyPr/>
        <a:lstStyle/>
        <a:p>
          <a:endParaRPr lang="en-US"/>
        </a:p>
      </dgm:t>
    </dgm:pt>
    <dgm:pt modelId="{3F9E702D-DB1F-4EDE-92DE-BED0933F047A}">
      <dgm:prSet custT="1"/>
      <dgm:spPr/>
      <dgm:t>
        <a:bodyPr/>
        <a:lstStyle/>
        <a:p>
          <a:r>
            <a:rPr lang="en-US" sz="2000" dirty="0"/>
            <a:t>She knew God was speaking to His people</a:t>
          </a:r>
        </a:p>
      </dgm:t>
    </dgm:pt>
    <dgm:pt modelId="{6DAF5B6D-17E2-4200-A020-4D7C443CA478}" type="parTrans" cxnId="{58A6CC3A-62F8-4A9B-B4F7-F86A1C452523}">
      <dgm:prSet/>
      <dgm:spPr/>
      <dgm:t>
        <a:bodyPr/>
        <a:lstStyle/>
        <a:p>
          <a:endParaRPr lang="en-US"/>
        </a:p>
      </dgm:t>
    </dgm:pt>
    <dgm:pt modelId="{46DFDF64-2106-4037-8A2A-8A9E0D194B8A}" type="sibTrans" cxnId="{58A6CC3A-62F8-4A9B-B4F7-F86A1C452523}">
      <dgm:prSet/>
      <dgm:spPr/>
      <dgm:t>
        <a:bodyPr/>
        <a:lstStyle/>
        <a:p>
          <a:endParaRPr lang="en-US"/>
        </a:p>
      </dgm:t>
    </dgm:pt>
    <dgm:pt modelId="{C3690AB2-172D-48D8-98DB-9EFBCABD42EE}">
      <dgm:prSet/>
      <dgm:spPr/>
      <dgm:t>
        <a:bodyPr/>
        <a:lstStyle/>
        <a:p>
          <a:r>
            <a:rPr lang="en-US" dirty="0"/>
            <a:t>“The prophet who is in Samaria”</a:t>
          </a:r>
        </a:p>
      </dgm:t>
    </dgm:pt>
    <dgm:pt modelId="{9186B1ED-24CC-4038-99B4-557819076AEB}" type="parTrans" cxnId="{C7A1ACC0-C710-4A37-941B-BB98ED69AC2F}">
      <dgm:prSet/>
      <dgm:spPr/>
      <dgm:t>
        <a:bodyPr/>
        <a:lstStyle/>
        <a:p>
          <a:endParaRPr lang="en-US"/>
        </a:p>
      </dgm:t>
    </dgm:pt>
    <dgm:pt modelId="{A4A9EA2D-9A68-4B48-997B-357791934FC7}" type="sibTrans" cxnId="{C7A1ACC0-C710-4A37-941B-BB98ED69AC2F}">
      <dgm:prSet/>
      <dgm:spPr/>
      <dgm:t>
        <a:bodyPr/>
        <a:lstStyle/>
        <a:p>
          <a:endParaRPr lang="en-US"/>
        </a:p>
      </dgm:t>
    </dgm:pt>
    <dgm:pt modelId="{0E560A84-35AD-4D2F-A66F-0C3A952FB575}">
      <dgm:prSet custT="1"/>
      <dgm:spPr/>
      <dgm:t>
        <a:bodyPr/>
        <a:lstStyle/>
        <a:p>
          <a:r>
            <a:rPr lang="en-US" sz="2000" dirty="0"/>
            <a:t>She knew God had the power to heal</a:t>
          </a:r>
        </a:p>
      </dgm:t>
    </dgm:pt>
    <dgm:pt modelId="{797B4189-5D09-443D-A7C1-A9583B3EEF64}" type="parTrans" cxnId="{02D00973-F38E-4294-AFAD-EB344418BFF8}">
      <dgm:prSet/>
      <dgm:spPr/>
      <dgm:t>
        <a:bodyPr/>
        <a:lstStyle/>
        <a:p>
          <a:endParaRPr lang="en-US"/>
        </a:p>
      </dgm:t>
    </dgm:pt>
    <dgm:pt modelId="{D73074E2-9045-4D16-B9BE-0527781392B5}" type="sibTrans" cxnId="{02D00973-F38E-4294-AFAD-EB344418BFF8}">
      <dgm:prSet/>
      <dgm:spPr/>
      <dgm:t>
        <a:bodyPr/>
        <a:lstStyle/>
        <a:p>
          <a:endParaRPr lang="en-US"/>
        </a:p>
      </dgm:t>
    </dgm:pt>
    <dgm:pt modelId="{BCED2100-648F-4E64-B6DF-7EE7F3DBDC7A}">
      <dgm:prSet custT="1"/>
      <dgm:spPr/>
      <dgm:t>
        <a:bodyPr/>
        <a:lstStyle/>
        <a:p>
          <a:r>
            <a:rPr lang="en-US" sz="2000" dirty="0"/>
            <a:t>She knew God alone was worthy of worship</a:t>
          </a:r>
        </a:p>
      </dgm:t>
    </dgm:pt>
    <dgm:pt modelId="{475FE690-36D5-4AD6-BDFD-62DD6F62EE7F}" type="parTrans" cxnId="{7DE20756-93E6-4894-812E-61EA27CAFC70}">
      <dgm:prSet/>
      <dgm:spPr/>
      <dgm:t>
        <a:bodyPr/>
        <a:lstStyle/>
        <a:p>
          <a:endParaRPr lang="en-US"/>
        </a:p>
      </dgm:t>
    </dgm:pt>
    <dgm:pt modelId="{44638CF6-A726-4587-9AB9-72FC961339EA}" type="sibTrans" cxnId="{7DE20756-93E6-4894-812E-61EA27CAFC70}">
      <dgm:prSet/>
      <dgm:spPr/>
      <dgm:t>
        <a:bodyPr/>
        <a:lstStyle/>
        <a:p>
          <a:endParaRPr lang="en-US"/>
        </a:p>
      </dgm:t>
    </dgm:pt>
    <dgm:pt modelId="{23E2859D-57BF-4A29-A469-F288DCFE0479}">
      <dgm:prSet/>
      <dgm:spPr/>
      <dgm:t>
        <a:bodyPr/>
        <a:lstStyle/>
        <a:p>
          <a:r>
            <a:rPr lang="en-US" dirty="0"/>
            <a:t>She shared her dedication to the God of Israel with her mistress</a:t>
          </a:r>
        </a:p>
      </dgm:t>
    </dgm:pt>
    <dgm:pt modelId="{FAF089E1-362C-4CBA-BF79-A3581E0459B3}" type="parTrans" cxnId="{D92417FA-14A9-4A17-A071-4103AE848609}">
      <dgm:prSet/>
      <dgm:spPr/>
      <dgm:t>
        <a:bodyPr/>
        <a:lstStyle/>
        <a:p>
          <a:endParaRPr lang="en-US"/>
        </a:p>
      </dgm:t>
    </dgm:pt>
    <dgm:pt modelId="{F302742C-D5C2-4FCD-992D-170D5B3939C3}" type="sibTrans" cxnId="{D92417FA-14A9-4A17-A071-4103AE848609}">
      <dgm:prSet/>
      <dgm:spPr/>
      <dgm:t>
        <a:bodyPr/>
        <a:lstStyle/>
        <a:p>
          <a:endParaRPr lang="en-US"/>
        </a:p>
      </dgm:t>
    </dgm:pt>
    <dgm:pt modelId="{992F8404-6B25-492B-9029-FC6326BBB813}">
      <dgm:prSet/>
      <dgm:spPr/>
      <dgm:t>
        <a:bodyPr/>
        <a:lstStyle/>
        <a:p>
          <a:r>
            <a:rPr lang="en-US" dirty="0"/>
            <a:t>The Syrians worshipped the god </a:t>
          </a:r>
          <a:r>
            <a:rPr lang="en-US" dirty="0" err="1"/>
            <a:t>Rimmon</a:t>
          </a:r>
          <a:r>
            <a:rPr lang="en-US" dirty="0"/>
            <a:t> and other idols</a:t>
          </a:r>
        </a:p>
      </dgm:t>
    </dgm:pt>
    <dgm:pt modelId="{BACFF315-EB2B-4FA5-9C8C-B9F5EA72C21A}" type="parTrans" cxnId="{92255263-2235-4219-9B8E-5B179CA27183}">
      <dgm:prSet/>
      <dgm:spPr/>
      <dgm:t>
        <a:bodyPr/>
        <a:lstStyle/>
        <a:p>
          <a:endParaRPr lang="en-US"/>
        </a:p>
      </dgm:t>
    </dgm:pt>
    <dgm:pt modelId="{B18CB1DD-24D5-4EE8-B9FE-3F0B300080CB}" type="sibTrans" cxnId="{92255263-2235-4219-9B8E-5B179CA27183}">
      <dgm:prSet/>
      <dgm:spPr/>
      <dgm:t>
        <a:bodyPr/>
        <a:lstStyle/>
        <a:p>
          <a:endParaRPr lang="en-US"/>
        </a:p>
      </dgm:t>
    </dgm:pt>
    <dgm:pt modelId="{231E16A8-3904-4007-BAD6-34EDFB56CB17}">
      <dgm:prSet/>
      <dgm:spPr/>
      <dgm:t>
        <a:bodyPr/>
        <a:lstStyle/>
        <a:p>
          <a:r>
            <a:rPr lang="en-US" dirty="0"/>
            <a:t>“He would heal him of his leprosy”</a:t>
          </a:r>
        </a:p>
      </dgm:t>
    </dgm:pt>
    <dgm:pt modelId="{808A418D-1EFC-407A-915B-DFA122B371B2}" type="parTrans" cxnId="{D491F76F-4524-481A-BAC7-FB5809BF89A4}">
      <dgm:prSet/>
      <dgm:spPr/>
      <dgm:t>
        <a:bodyPr/>
        <a:lstStyle/>
        <a:p>
          <a:endParaRPr lang="en-US"/>
        </a:p>
      </dgm:t>
    </dgm:pt>
    <dgm:pt modelId="{937CC5D8-07F2-4BD4-BCF9-5A9F6FB55356}" type="sibTrans" cxnId="{D491F76F-4524-481A-BAC7-FB5809BF89A4}">
      <dgm:prSet/>
      <dgm:spPr/>
      <dgm:t>
        <a:bodyPr/>
        <a:lstStyle/>
        <a:p>
          <a:endParaRPr lang="en-US"/>
        </a:p>
      </dgm:t>
    </dgm:pt>
    <dgm:pt modelId="{D2CB7AE4-C9D0-4510-AFE1-F7494261670B}" type="pres">
      <dgm:prSet presAssocID="{C94F103E-802A-4D66-831F-D4EC411F3CD6}" presName="Name0" presStyleCnt="0">
        <dgm:presLayoutVars>
          <dgm:dir/>
          <dgm:animLvl val="lvl"/>
          <dgm:resizeHandles val="exact"/>
        </dgm:presLayoutVars>
      </dgm:prSet>
      <dgm:spPr/>
    </dgm:pt>
    <dgm:pt modelId="{49740770-A343-4C8F-8D3A-1FF769493B28}" type="pres">
      <dgm:prSet presAssocID="{2804DBDF-9E58-4668-94F9-DB50517BF151}" presName="composite" presStyleCnt="0"/>
      <dgm:spPr/>
    </dgm:pt>
    <dgm:pt modelId="{FF969711-487D-4A69-AEA8-D63BC50FBA67}" type="pres">
      <dgm:prSet presAssocID="{2804DBDF-9E58-4668-94F9-DB50517BF15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B4E7FCE-004A-4267-983F-E29DDA642070}" type="pres">
      <dgm:prSet presAssocID="{2804DBDF-9E58-4668-94F9-DB50517BF151}" presName="desTx" presStyleLbl="alignAccFollowNode1" presStyleIdx="0" presStyleCnt="4">
        <dgm:presLayoutVars>
          <dgm:bulletEnabled val="1"/>
        </dgm:presLayoutVars>
      </dgm:prSet>
      <dgm:spPr/>
    </dgm:pt>
    <dgm:pt modelId="{EBCAEBB6-570E-4C31-82A7-EC663B10DB92}" type="pres">
      <dgm:prSet presAssocID="{6FF334FB-2B0D-4C73-A318-534C2B9FE058}" presName="space" presStyleCnt="0"/>
      <dgm:spPr/>
    </dgm:pt>
    <dgm:pt modelId="{5A2C972D-C44C-482A-84C1-27064D8CDAEE}" type="pres">
      <dgm:prSet presAssocID="{3F9E702D-DB1F-4EDE-92DE-BED0933F047A}" presName="composite" presStyleCnt="0"/>
      <dgm:spPr/>
    </dgm:pt>
    <dgm:pt modelId="{54662993-9676-4F1B-8C55-0E32C19F6F39}" type="pres">
      <dgm:prSet presAssocID="{3F9E702D-DB1F-4EDE-92DE-BED0933F047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77CB713-D377-406F-A209-F114E4448E90}" type="pres">
      <dgm:prSet presAssocID="{3F9E702D-DB1F-4EDE-92DE-BED0933F047A}" presName="desTx" presStyleLbl="alignAccFollowNode1" presStyleIdx="1" presStyleCnt="4">
        <dgm:presLayoutVars>
          <dgm:bulletEnabled val="1"/>
        </dgm:presLayoutVars>
      </dgm:prSet>
      <dgm:spPr/>
    </dgm:pt>
    <dgm:pt modelId="{91F33431-3439-4D51-B698-FA7DA789F647}" type="pres">
      <dgm:prSet presAssocID="{46DFDF64-2106-4037-8A2A-8A9E0D194B8A}" presName="space" presStyleCnt="0"/>
      <dgm:spPr/>
    </dgm:pt>
    <dgm:pt modelId="{68FECBBB-B7AD-4725-B839-24A4E517609D}" type="pres">
      <dgm:prSet presAssocID="{0E560A84-35AD-4D2F-A66F-0C3A952FB575}" presName="composite" presStyleCnt="0"/>
      <dgm:spPr/>
    </dgm:pt>
    <dgm:pt modelId="{0048EF24-F946-4AA9-A0C4-A0C513846216}" type="pres">
      <dgm:prSet presAssocID="{0E560A84-35AD-4D2F-A66F-0C3A952FB57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BF8F107-7D95-4ABC-A823-73B1516F23A4}" type="pres">
      <dgm:prSet presAssocID="{0E560A84-35AD-4D2F-A66F-0C3A952FB575}" presName="desTx" presStyleLbl="alignAccFollowNode1" presStyleIdx="2" presStyleCnt="4">
        <dgm:presLayoutVars>
          <dgm:bulletEnabled val="1"/>
        </dgm:presLayoutVars>
      </dgm:prSet>
      <dgm:spPr/>
    </dgm:pt>
    <dgm:pt modelId="{E889CDC1-71CE-4D42-867A-02B2375737AB}" type="pres">
      <dgm:prSet presAssocID="{D73074E2-9045-4D16-B9BE-0527781392B5}" presName="space" presStyleCnt="0"/>
      <dgm:spPr/>
    </dgm:pt>
    <dgm:pt modelId="{DF862656-2681-4329-88C7-ED371B2D3C05}" type="pres">
      <dgm:prSet presAssocID="{BCED2100-648F-4E64-B6DF-7EE7F3DBDC7A}" presName="composite" presStyleCnt="0"/>
      <dgm:spPr/>
    </dgm:pt>
    <dgm:pt modelId="{A99D87F1-5D6C-4D7D-AEE5-636177D877FA}" type="pres">
      <dgm:prSet presAssocID="{BCED2100-648F-4E64-B6DF-7EE7F3DBDC7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3BEE31B-3F47-45EE-B46B-C188C3B3C29D}" type="pres">
      <dgm:prSet presAssocID="{BCED2100-648F-4E64-B6DF-7EE7F3DBDC7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364FE14-8A56-4769-A5C1-C786CE43BD3C}" type="presOf" srcId="{992F8404-6B25-492B-9029-FC6326BBB813}" destId="{AB4E7FCE-004A-4267-983F-E29DDA642070}" srcOrd="0" destOrd="0" presId="urn:microsoft.com/office/officeart/2005/8/layout/hList1"/>
    <dgm:cxn modelId="{9C392A15-78C2-4A0A-8639-81AD74AE1EF2}" type="presOf" srcId="{23E2859D-57BF-4A29-A469-F288DCFE0479}" destId="{F3BEE31B-3F47-45EE-B46B-C188C3B3C29D}" srcOrd="0" destOrd="0" presId="urn:microsoft.com/office/officeart/2005/8/layout/hList1"/>
    <dgm:cxn modelId="{3E0BF716-63AE-495C-AA3C-A4E96AC5FF87}" type="presOf" srcId="{2804DBDF-9E58-4668-94F9-DB50517BF151}" destId="{FF969711-487D-4A69-AEA8-D63BC50FBA67}" srcOrd="0" destOrd="0" presId="urn:microsoft.com/office/officeart/2005/8/layout/hList1"/>
    <dgm:cxn modelId="{8185BF33-B839-461C-B4D7-725C9CC08959}" type="presOf" srcId="{231E16A8-3904-4007-BAD6-34EDFB56CB17}" destId="{8BF8F107-7D95-4ABC-A823-73B1516F23A4}" srcOrd="0" destOrd="0" presId="urn:microsoft.com/office/officeart/2005/8/layout/hList1"/>
    <dgm:cxn modelId="{58A6CC3A-62F8-4A9B-B4F7-F86A1C452523}" srcId="{C94F103E-802A-4D66-831F-D4EC411F3CD6}" destId="{3F9E702D-DB1F-4EDE-92DE-BED0933F047A}" srcOrd="1" destOrd="0" parTransId="{6DAF5B6D-17E2-4200-A020-4D7C443CA478}" sibTransId="{46DFDF64-2106-4037-8A2A-8A9E0D194B8A}"/>
    <dgm:cxn modelId="{05D42140-44A0-43CA-BB14-15ADB9CA17B1}" srcId="{C94F103E-802A-4D66-831F-D4EC411F3CD6}" destId="{2804DBDF-9E58-4668-94F9-DB50517BF151}" srcOrd="0" destOrd="0" parTransId="{C043FDC3-067C-4284-AA8E-85D60591FD3A}" sibTransId="{6FF334FB-2B0D-4C73-A318-534C2B9FE058}"/>
    <dgm:cxn modelId="{92255263-2235-4219-9B8E-5B179CA27183}" srcId="{2804DBDF-9E58-4668-94F9-DB50517BF151}" destId="{992F8404-6B25-492B-9029-FC6326BBB813}" srcOrd="0" destOrd="0" parTransId="{BACFF315-EB2B-4FA5-9C8C-B9F5EA72C21A}" sibTransId="{B18CB1DD-24D5-4EE8-B9FE-3F0B300080CB}"/>
    <dgm:cxn modelId="{D491F76F-4524-481A-BAC7-FB5809BF89A4}" srcId="{0E560A84-35AD-4D2F-A66F-0C3A952FB575}" destId="{231E16A8-3904-4007-BAD6-34EDFB56CB17}" srcOrd="0" destOrd="0" parTransId="{808A418D-1EFC-407A-915B-DFA122B371B2}" sibTransId="{937CC5D8-07F2-4BD4-BCF9-5A9F6FB55356}"/>
    <dgm:cxn modelId="{0AF8AA50-1A28-485C-9C53-11528FDEFDA4}" type="presOf" srcId="{C94F103E-802A-4D66-831F-D4EC411F3CD6}" destId="{D2CB7AE4-C9D0-4510-AFE1-F7494261670B}" srcOrd="0" destOrd="0" presId="urn:microsoft.com/office/officeart/2005/8/layout/hList1"/>
    <dgm:cxn modelId="{02D00973-F38E-4294-AFAD-EB344418BFF8}" srcId="{C94F103E-802A-4D66-831F-D4EC411F3CD6}" destId="{0E560A84-35AD-4D2F-A66F-0C3A952FB575}" srcOrd="2" destOrd="0" parTransId="{797B4189-5D09-443D-A7C1-A9583B3EEF64}" sibTransId="{D73074E2-9045-4D16-B9BE-0527781392B5}"/>
    <dgm:cxn modelId="{7DE20756-93E6-4894-812E-61EA27CAFC70}" srcId="{C94F103E-802A-4D66-831F-D4EC411F3CD6}" destId="{BCED2100-648F-4E64-B6DF-7EE7F3DBDC7A}" srcOrd="3" destOrd="0" parTransId="{475FE690-36D5-4AD6-BDFD-62DD6F62EE7F}" sibTransId="{44638CF6-A726-4587-9AB9-72FC961339EA}"/>
    <dgm:cxn modelId="{0F37E978-35F1-49F6-8AE5-3D75D0B3FC80}" type="presOf" srcId="{3F9E702D-DB1F-4EDE-92DE-BED0933F047A}" destId="{54662993-9676-4F1B-8C55-0E32C19F6F39}" srcOrd="0" destOrd="0" presId="urn:microsoft.com/office/officeart/2005/8/layout/hList1"/>
    <dgm:cxn modelId="{C7A1ACC0-C710-4A37-941B-BB98ED69AC2F}" srcId="{3F9E702D-DB1F-4EDE-92DE-BED0933F047A}" destId="{C3690AB2-172D-48D8-98DB-9EFBCABD42EE}" srcOrd="0" destOrd="0" parTransId="{9186B1ED-24CC-4038-99B4-557819076AEB}" sibTransId="{A4A9EA2D-9A68-4B48-997B-357791934FC7}"/>
    <dgm:cxn modelId="{9D9A83D1-CB46-4ED3-8CCD-AA1A65165D97}" type="presOf" srcId="{0E560A84-35AD-4D2F-A66F-0C3A952FB575}" destId="{0048EF24-F946-4AA9-A0C4-A0C513846216}" srcOrd="0" destOrd="0" presId="urn:microsoft.com/office/officeart/2005/8/layout/hList1"/>
    <dgm:cxn modelId="{6271B4E9-3EE1-4C95-93BA-F3D4A5EC20DD}" type="presOf" srcId="{BCED2100-648F-4E64-B6DF-7EE7F3DBDC7A}" destId="{A99D87F1-5D6C-4D7D-AEE5-636177D877FA}" srcOrd="0" destOrd="0" presId="urn:microsoft.com/office/officeart/2005/8/layout/hList1"/>
    <dgm:cxn modelId="{3391B2F3-416B-4E70-A243-D1DE835AA019}" type="presOf" srcId="{C3690AB2-172D-48D8-98DB-9EFBCABD42EE}" destId="{177CB713-D377-406F-A209-F114E4448E90}" srcOrd="0" destOrd="0" presId="urn:microsoft.com/office/officeart/2005/8/layout/hList1"/>
    <dgm:cxn modelId="{D92417FA-14A9-4A17-A071-4103AE848609}" srcId="{BCED2100-648F-4E64-B6DF-7EE7F3DBDC7A}" destId="{23E2859D-57BF-4A29-A469-F288DCFE0479}" srcOrd="0" destOrd="0" parTransId="{FAF089E1-362C-4CBA-BF79-A3581E0459B3}" sibTransId="{F302742C-D5C2-4FCD-992D-170D5B3939C3}"/>
    <dgm:cxn modelId="{FF12CE25-BF2E-4CE1-A4DD-6EA629B364F1}" type="presParOf" srcId="{D2CB7AE4-C9D0-4510-AFE1-F7494261670B}" destId="{49740770-A343-4C8F-8D3A-1FF769493B28}" srcOrd="0" destOrd="0" presId="urn:microsoft.com/office/officeart/2005/8/layout/hList1"/>
    <dgm:cxn modelId="{DA3698AD-DD92-47E9-B21E-C6EA88D028A8}" type="presParOf" srcId="{49740770-A343-4C8F-8D3A-1FF769493B28}" destId="{FF969711-487D-4A69-AEA8-D63BC50FBA67}" srcOrd="0" destOrd="0" presId="urn:microsoft.com/office/officeart/2005/8/layout/hList1"/>
    <dgm:cxn modelId="{DEC0A548-6FC6-4161-991D-A020F1397E9D}" type="presParOf" srcId="{49740770-A343-4C8F-8D3A-1FF769493B28}" destId="{AB4E7FCE-004A-4267-983F-E29DDA642070}" srcOrd="1" destOrd="0" presId="urn:microsoft.com/office/officeart/2005/8/layout/hList1"/>
    <dgm:cxn modelId="{4F984B8B-1B12-4478-A0DB-33EBE4BDBE25}" type="presParOf" srcId="{D2CB7AE4-C9D0-4510-AFE1-F7494261670B}" destId="{EBCAEBB6-570E-4C31-82A7-EC663B10DB92}" srcOrd="1" destOrd="0" presId="urn:microsoft.com/office/officeart/2005/8/layout/hList1"/>
    <dgm:cxn modelId="{DF8E977B-724A-47D3-B070-15BBB05583C8}" type="presParOf" srcId="{D2CB7AE4-C9D0-4510-AFE1-F7494261670B}" destId="{5A2C972D-C44C-482A-84C1-27064D8CDAEE}" srcOrd="2" destOrd="0" presId="urn:microsoft.com/office/officeart/2005/8/layout/hList1"/>
    <dgm:cxn modelId="{BB598A56-BBB3-41BB-85E0-D5715350D7AA}" type="presParOf" srcId="{5A2C972D-C44C-482A-84C1-27064D8CDAEE}" destId="{54662993-9676-4F1B-8C55-0E32C19F6F39}" srcOrd="0" destOrd="0" presId="urn:microsoft.com/office/officeart/2005/8/layout/hList1"/>
    <dgm:cxn modelId="{066363D4-0012-4585-B41A-D9DA17BE1FF0}" type="presParOf" srcId="{5A2C972D-C44C-482A-84C1-27064D8CDAEE}" destId="{177CB713-D377-406F-A209-F114E4448E90}" srcOrd="1" destOrd="0" presId="urn:microsoft.com/office/officeart/2005/8/layout/hList1"/>
    <dgm:cxn modelId="{E51C1D6E-9724-4D0D-988F-8363F7704550}" type="presParOf" srcId="{D2CB7AE4-C9D0-4510-AFE1-F7494261670B}" destId="{91F33431-3439-4D51-B698-FA7DA789F647}" srcOrd="3" destOrd="0" presId="urn:microsoft.com/office/officeart/2005/8/layout/hList1"/>
    <dgm:cxn modelId="{99E4427C-854E-47BB-B7C5-EBC25C7296EE}" type="presParOf" srcId="{D2CB7AE4-C9D0-4510-AFE1-F7494261670B}" destId="{68FECBBB-B7AD-4725-B839-24A4E517609D}" srcOrd="4" destOrd="0" presId="urn:microsoft.com/office/officeart/2005/8/layout/hList1"/>
    <dgm:cxn modelId="{57468FE1-2831-41E3-BC54-EE8507EB9741}" type="presParOf" srcId="{68FECBBB-B7AD-4725-B839-24A4E517609D}" destId="{0048EF24-F946-4AA9-A0C4-A0C513846216}" srcOrd="0" destOrd="0" presId="urn:microsoft.com/office/officeart/2005/8/layout/hList1"/>
    <dgm:cxn modelId="{DBA5BCA8-1927-4736-AEDF-3EEF35DC7F11}" type="presParOf" srcId="{68FECBBB-B7AD-4725-B839-24A4E517609D}" destId="{8BF8F107-7D95-4ABC-A823-73B1516F23A4}" srcOrd="1" destOrd="0" presId="urn:microsoft.com/office/officeart/2005/8/layout/hList1"/>
    <dgm:cxn modelId="{A4E28AC5-C081-4F8A-A6A5-E792316CAB65}" type="presParOf" srcId="{D2CB7AE4-C9D0-4510-AFE1-F7494261670B}" destId="{E889CDC1-71CE-4D42-867A-02B2375737AB}" srcOrd="5" destOrd="0" presId="urn:microsoft.com/office/officeart/2005/8/layout/hList1"/>
    <dgm:cxn modelId="{D4872364-1410-4BD9-B353-E79B25205806}" type="presParOf" srcId="{D2CB7AE4-C9D0-4510-AFE1-F7494261670B}" destId="{DF862656-2681-4329-88C7-ED371B2D3C05}" srcOrd="6" destOrd="0" presId="urn:microsoft.com/office/officeart/2005/8/layout/hList1"/>
    <dgm:cxn modelId="{770ED50F-2D30-4742-8504-FF41312A5159}" type="presParOf" srcId="{DF862656-2681-4329-88C7-ED371B2D3C05}" destId="{A99D87F1-5D6C-4D7D-AEE5-636177D877FA}" srcOrd="0" destOrd="0" presId="urn:microsoft.com/office/officeart/2005/8/layout/hList1"/>
    <dgm:cxn modelId="{F5C0A398-ED60-4D5C-86F9-7C14BAEF222B}" type="presParOf" srcId="{DF862656-2681-4329-88C7-ED371B2D3C05}" destId="{F3BEE31B-3F47-45EE-B46B-C188C3B3C2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41FDA-4B9F-4519-9769-FD4855C5149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F7F38B-46D4-423B-8F7D-9A1903066E9A}">
      <dgm:prSet custT="1"/>
      <dgm:spPr/>
      <dgm:t>
        <a:bodyPr/>
        <a:lstStyle/>
        <a:p>
          <a:r>
            <a:rPr lang="en-US" sz="2000" dirty="0"/>
            <a:t>If I am convinced the Bible is the Word of God, I will live my life </a:t>
          </a:r>
          <a:r>
            <a:rPr lang="en-US" sz="2000" dirty="0" err="1"/>
            <a:t>acodring</a:t>
          </a:r>
          <a:r>
            <a:rPr lang="en-US" sz="2000" dirty="0"/>
            <a:t> to its teachings and no one will be able to change my mind about it</a:t>
          </a:r>
        </a:p>
      </dgm:t>
    </dgm:pt>
    <dgm:pt modelId="{1A8DCF90-BC84-4FAB-9D44-E6E27F77C274}" type="parTrans" cxnId="{C4C74A07-C727-4850-ABD4-DDD57AE03A0E}">
      <dgm:prSet/>
      <dgm:spPr/>
      <dgm:t>
        <a:bodyPr/>
        <a:lstStyle/>
        <a:p>
          <a:endParaRPr lang="en-US"/>
        </a:p>
      </dgm:t>
    </dgm:pt>
    <dgm:pt modelId="{EC92AB90-5523-4903-BEA5-2B6B1BC43D44}" type="sibTrans" cxnId="{C4C74A07-C727-4850-ABD4-DDD57AE03A0E}">
      <dgm:prSet/>
      <dgm:spPr/>
      <dgm:t>
        <a:bodyPr/>
        <a:lstStyle/>
        <a:p>
          <a:endParaRPr lang="en-US"/>
        </a:p>
      </dgm:t>
    </dgm:pt>
    <dgm:pt modelId="{287A6113-AD1B-4A93-A2AD-96E6A40456DB}">
      <dgm:prSet custT="1"/>
      <dgm:spPr/>
      <dgm:t>
        <a:bodyPr/>
        <a:lstStyle/>
        <a:p>
          <a:r>
            <a:rPr lang="en-US" sz="2000" dirty="0"/>
            <a:t>A true conviction is always based on a clear word from God</a:t>
          </a:r>
        </a:p>
      </dgm:t>
    </dgm:pt>
    <dgm:pt modelId="{6A724A74-2C65-4D68-87C8-303BA37B240A}" type="parTrans" cxnId="{A878D648-523D-4654-8020-828B5C01F467}">
      <dgm:prSet/>
      <dgm:spPr/>
      <dgm:t>
        <a:bodyPr/>
        <a:lstStyle/>
        <a:p>
          <a:endParaRPr lang="en-US"/>
        </a:p>
      </dgm:t>
    </dgm:pt>
    <dgm:pt modelId="{5221AC05-F6C5-4C57-A7B8-4D7D04022D53}" type="sibTrans" cxnId="{A878D648-523D-4654-8020-828B5C01F467}">
      <dgm:prSet/>
      <dgm:spPr/>
      <dgm:t>
        <a:bodyPr/>
        <a:lstStyle/>
        <a:p>
          <a:endParaRPr lang="en-US"/>
        </a:p>
      </dgm:t>
    </dgm:pt>
    <dgm:pt modelId="{645FF991-4470-4BE5-BE66-A926B03F40D0}">
      <dgm:prSet/>
      <dgm:spPr/>
      <dgm:t>
        <a:bodyPr/>
        <a:lstStyle/>
        <a:p>
          <a:r>
            <a:rPr lang="en-US" dirty="0"/>
            <a:t>If the Bible says it is right; it is right!</a:t>
          </a:r>
        </a:p>
      </dgm:t>
    </dgm:pt>
    <dgm:pt modelId="{B905D418-4202-4C8D-AE08-B718EBA2554F}" type="parTrans" cxnId="{2E0558A5-8422-4DF2-9A19-97944E3BC0B8}">
      <dgm:prSet/>
      <dgm:spPr/>
      <dgm:t>
        <a:bodyPr/>
        <a:lstStyle/>
        <a:p>
          <a:endParaRPr lang="en-US"/>
        </a:p>
      </dgm:t>
    </dgm:pt>
    <dgm:pt modelId="{A026C645-8B23-4015-8556-D006A9195BDD}" type="sibTrans" cxnId="{2E0558A5-8422-4DF2-9A19-97944E3BC0B8}">
      <dgm:prSet/>
      <dgm:spPr/>
      <dgm:t>
        <a:bodyPr/>
        <a:lstStyle/>
        <a:p>
          <a:endParaRPr lang="en-US"/>
        </a:p>
      </dgm:t>
    </dgm:pt>
    <dgm:pt modelId="{58C9F123-DC72-49AF-9417-0D7BFAD0F72F}">
      <dgm:prSet/>
      <dgm:spPr/>
      <dgm:t>
        <a:bodyPr/>
        <a:lstStyle/>
        <a:p>
          <a:r>
            <a:rPr lang="en-US"/>
            <a:t>If the Bible says it is wrong; it is wrong!</a:t>
          </a:r>
        </a:p>
      </dgm:t>
    </dgm:pt>
    <dgm:pt modelId="{AA8E9881-D962-4AA0-9A1E-C42A4F0EF789}" type="parTrans" cxnId="{CDDEC340-1FBB-4674-A0A3-9841540DAC8E}">
      <dgm:prSet/>
      <dgm:spPr/>
      <dgm:t>
        <a:bodyPr/>
        <a:lstStyle/>
        <a:p>
          <a:endParaRPr lang="en-US"/>
        </a:p>
      </dgm:t>
    </dgm:pt>
    <dgm:pt modelId="{87BF5C32-9A78-4F31-A855-BEA8DCD47951}" type="sibTrans" cxnId="{CDDEC340-1FBB-4674-A0A3-9841540DAC8E}">
      <dgm:prSet/>
      <dgm:spPr/>
      <dgm:t>
        <a:bodyPr/>
        <a:lstStyle/>
        <a:p>
          <a:endParaRPr lang="en-US"/>
        </a:p>
      </dgm:t>
    </dgm:pt>
    <dgm:pt modelId="{3F14C455-4FD3-46F4-A02E-7D7CC8191AE4}">
      <dgm:prSet custT="1"/>
      <dgm:spPr/>
      <dgm:t>
        <a:bodyPr/>
        <a:lstStyle/>
        <a:p>
          <a:r>
            <a:rPr lang="en-US" sz="2000" dirty="0"/>
            <a:t>Important questions we must ask</a:t>
          </a:r>
        </a:p>
      </dgm:t>
    </dgm:pt>
    <dgm:pt modelId="{472913EF-6A10-49AA-AAD5-2BB031360223}" type="parTrans" cxnId="{26810563-9C7A-4C78-86B2-42EF7EBBABD6}">
      <dgm:prSet/>
      <dgm:spPr/>
      <dgm:t>
        <a:bodyPr/>
        <a:lstStyle/>
        <a:p>
          <a:endParaRPr lang="en-US"/>
        </a:p>
      </dgm:t>
    </dgm:pt>
    <dgm:pt modelId="{D6B3923A-BC37-429B-BE75-7E1011D2C604}" type="sibTrans" cxnId="{26810563-9C7A-4C78-86B2-42EF7EBBABD6}">
      <dgm:prSet/>
      <dgm:spPr/>
      <dgm:t>
        <a:bodyPr/>
        <a:lstStyle/>
        <a:p>
          <a:endParaRPr lang="en-US"/>
        </a:p>
      </dgm:t>
    </dgm:pt>
    <dgm:pt modelId="{6F7C44E2-7AE3-4409-902C-C9715A26590F}">
      <dgm:prSet/>
      <dgm:spPr/>
      <dgm:t>
        <a:bodyPr/>
        <a:lstStyle/>
        <a:p>
          <a:r>
            <a:rPr lang="en-US"/>
            <a:t>Does the Bible say it</a:t>
          </a:r>
        </a:p>
      </dgm:t>
    </dgm:pt>
    <dgm:pt modelId="{547EECEC-2DF9-40FC-A9AD-6DA1802E5566}" type="parTrans" cxnId="{F627EB4B-CA40-4894-80AE-864AC74AB551}">
      <dgm:prSet/>
      <dgm:spPr/>
      <dgm:t>
        <a:bodyPr/>
        <a:lstStyle/>
        <a:p>
          <a:endParaRPr lang="en-US"/>
        </a:p>
      </dgm:t>
    </dgm:pt>
    <dgm:pt modelId="{60DB501C-3BEB-4116-A610-E8A043C29C90}" type="sibTrans" cxnId="{F627EB4B-CA40-4894-80AE-864AC74AB551}">
      <dgm:prSet/>
      <dgm:spPr/>
      <dgm:t>
        <a:bodyPr/>
        <a:lstStyle/>
        <a:p>
          <a:endParaRPr lang="en-US"/>
        </a:p>
      </dgm:t>
    </dgm:pt>
    <dgm:pt modelId="{808402C3-0DB2-4D1F-B456-B8730B8C7794}">
      <dgm:prSet/>
      <dgm:spPr/>
      <dgm:t>
        <a:bodyPr/>
        <a:lstStyle/>
        <a:p>
          <a:r>
            <a:rPr lang="en-US" dirty="0"/>
            <a:t>Is it jut an opinion or personal preference</a:t>
          </a:r>
        </a:p>
      </dgm:t>
    </dgm:pt>
    <dgm:pt modelId="{CC0AF2BB-CB03-4E28-942F-56A39F9BD178}" type="parTrans" cxnId="{6FBE3763-F8C0-434E-9DB9-495F6060A0FA}">
      <dgm:prSet/>
      <dgm:spPr/>
      <dgm:t>
        <a:bodyPr/>
        <a:lstStyle/>
        <a:p>
          <a:endParaRPr lang="en-US"/>
        </a:p>
      </dgm:t>
    </dgm:pt>
    <dgm:pt modelId="{EE585AE0-7048-428B-8B31-67404947B84D}" type="sibTrans" cxnId="{6FBE3763-F8C0-434E-9DB9-495F6060A0FA}">
      <dgm:prSet/>
      <dgm:spPr/>
      <dgm:t>
        <a:bodyPr/>
        <a:lstStyle/>
        <a:p>
          <a:endParaRPr lang="en-US"/>
        </a:p>
      </dgm:t>
    </dgm:pt>
    <dgm:pt modelId="{6FB94CA8-8986-4977-A636-4DA46E5AC5C5}" type="pres">
      <dgm:prSet presAssocID="{B7E41FDA-4B9F-4519-9769-FD4855C51492}" presName="Name0" presStyleCnt="0">
        <dgm:presLayoutVars>
          <dgm:dir/>
          <dgm:animLvl val="lvl"/>
          <dgm:resizeHandles val="exact"/>
        </dgm:presLayoutVars>
      </dgm:prSet>
      <dgm:spPr/>
    </dgm:pt>
    <dgm:pt modelId="{064C1948-3ED3-4A62-AA3C-F430E3B591A5}" type="pres">
      <dgm:prSet presAssocID="{A0F7F38B-46D4-423B-8F7D-9A1903066E9A}" presName="composite" presStyleCnt="0"/>
      <dgm:spPr/>
    </dgm:pt>
    <dgm:pt modelId="{48FFE67E-DF83-46B9-BB0B-6B7B2BB548D8}" type="pres">
      <dgm:prSet presAssocID="{A0F7F38B-46D4-423B-8F7D-9A1903066E9A}" presName="parTx" presStyleLbl="alignNode1" presStyleIdx="0" presStyleCnt="3" custScaleY="290594">
        <dgm:presLayoutVars>
          <dgm:chMax val="0"/>
          <dgm:chPref val="0"/>
          <dgm:bulletEnabled val="1"/>
        </dgm:presLayoutVars>
      </dgm:prSet>
      <dgm:spPr/>
    </dgm:pt>
    <dgm:pt modelId="{4D28C8C2-DA34-4E3F-A7D2-33180E31E4B9}" type="pres">
      <dgm:prSet presAssocID="{A0F7F38B-46D4-423B-8F7D-9A1903066E9A}" presName="desTx" presStyleLbl="alignAccFollowNode1" presStyleIdx="0" presStyleCnt="3" custScaleY="41443">
        <dgm:presLayoutVars>
          <dgm:bulletEnabled val="1"/>
        </dgm:presLayoutVars>
      </dgm:prSet>
      <dgm:spPr/>
    </dgm:pt>
    <dgm:pt modelId="{A05CFD3B-173B-4224-AAEA-6CC7C2F462A4}" type="pres">
      <dgm:prSet presAssocID="{EC92AB90-5523-4903-BEA5-2B6B1BC43D44}" presName="space" presStyleCnt="0"/>
      <dgm:spPr/>
    </dgm:pt>
    <dgm:pt modelId="{0355CD71-7207-4B70-BBC3-BAE11224F63B}" type="pres">
      <dgm:prSet presAssocID="{287A6113-AD1B-4A93-A2AD-96E6A40456DB}" presName="composite" presStyleCnt="0"/>
      <dgm:spPr/>
    </dgm:pt>
    <dgm:pt modelId="{3224D3BF-FD28-4AB3-8661-970B72ECAD72}" type="pres">
      <dgm:prSet presAssocID="{287A6113-AD1B-4A93-A2AD-96E6A40456DB}" presName="parTx" presStyleLbl="alignNode1" presStyleIdx="1" presStyleCnt="3" custScaleY="153285">
        <dgm:presLayoutVars>
          <dgm:chMax val="0"/>
          <dgm:chPref val="0"/>
          <dgm:bulletEnabled val="1"/>
        </dgm:presLayoutVars>
      </dgm:prSet>
      <dgm:spPr/>
    </dgm:pt>
    <dgm:pt modelId="{B634D1B2-06AC-4B6B-9002-6B51443F00D6}" type="pres">
      <dgm:prSet presAssocID="{287A6113-AD1B-4A93-A2AD-96E6A40456DB}" presName="desTx" presStyleLbl="alignAccFollowNode1" presStyleIdx="1" presStyleCnt="3">
        <dgm:presLayoutVars>
          <dgm:bulletEnabled val="1"/>
        </dgm:presLayoutVars>
      </dgm:prSet>
      <dgm:spPr/>
    </dgm:pt>
    <dgm:pt modelId="{AC261A0B-FA79-465D-8EC3-7CF5FB41F4E6}" type="pres">
      <dgm:prSet presAssocID="{5221AC05-F6C5-4C57-A7B8-4D7D04022D53}" presName="space" presStyleCnt="0"/>
      <dgm:spPr/>
    </dgm:pt>
    <dgm:pt modelId="{DC017926-4159-41B3-9FAF-4EE1659DAAB8}" type="pres">
      <dgm:prSet presAssocID="{3F14C455-4FD3-46F4-A02E-7D7CC8191AE4}" presName="composite" presStyleCnt="0"/>
      <dgm:spPr/>
    </dgm:pt>
    <dgm:pt modelId="{E21D65BE-0A61-435D-8390-FE9B14682496}" type="pres">
      <dgm:prSet presAssocID="{3F14C455-4FD3-46F4-A02E-7D7CC8191A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B4CBD5F-B88D-4380-99A2-2BF3DA8F46C2}" type="pres">
      <dgm:prSet presAssocID="{3F14C455-4FD3-46F4-A02E-7D7CC8191AE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C74A07-C727-4850-ABD4-DDD57AE03A0E}" srcId="{B7E41FDA-4B9F-4519-9769-FD4855C51492}" destId="{A0F7F38B-46D4-423B-8F7D-9A1903066E9A}" srcOrd="0" destOrd="0" parTransId="{1A8DCF90-BC84-4FAB-9D44-E6E27F77C274}" sibTransId="{EC92AB90-5523-4903-BEA5-2B6B1BC43D44}"/>
    <dgm:cxn modelId="{CDC3771E-E90F-4374-AFEA-8080AAA866D9}" type="presOf" srcId="{3F14C455-4FD3-46F4-A02E-7D7CC8191AE4}" destId="{E21D65BE-0A61-435D-8390-FE9B14682496}" srcOrd="0" destOrd="0" presId="urn:microsoft.com/office/officeart/2005/8/layout/hList1"/>
    <dgm:cxn modelId="{2DDA921F-5F41-42FF-BA92-902D755C2CD1}" type="presOf" srcId="{645FF991-4470-4BE5-BE66-A926B03F40D0}" destId="{B634D1B2-06AC-4B6B-9002-6B51443F00D6}" srcOrd="0" destOrd="0" presId="urn:microsoft.com/office/officeart/2005/8/layout/hList1"/>
    <dgm:cxn modelId="{273AFB30-10AB-49F8-9ED3-4D81A6B03421}" type="presOf" srcId="{B7E41FDA-4B9F-4519-9769-FD4855C51492}" destId="{6FB94CA8-8986-4977-A636-4DA46E5AC5C5}" srcOrd="0" destOrd="0" presId="urn:microsoft.com/office/officeart/2005/8/layout/hList1"/>
    <dgm:cxn modelId="{CDDEC340-1FBB-4674-A0A3-9841540DAC8E}" srcId="{287A6113-AD1B-4A93-A2AD-96E6A40456DB}" destId="{58C9F123-DC72-49AF-9417-0D7BFAD0F72F}" srcOrd="1" destOrd="0" parTransId="{AA8E9881-D962-4AA0-9A1E-C42A4F0EF789}" sibTransId="{87BF5C32-9A78-4F31-A855-BEA8DCD47951}"/>
    <dgm:cxn modelId="{26810563-9C7A-4C78-86B2-42EF7EBBABD6}" srcId="{B7E41FDA-4B9F-4519-9769-FD4855C51492}" destId="{3F14C455-4FD3-46F4-A02E-7D7CC8191AE4}" srcOrd="2" destOrd="0" parTransId="{472913EF-6A10-49AA-AAD5-2BB031360223}" sibTransId="{D6B3923A-BC37-429B-BE75-7E1011D2C604}"/>
    <dgm:cxn modelId="{6FBE3763-F8C0-434E-9DB9-495F6060A0FA}" srcId="{3F14C455-4FD3-46F4-A02E-7D7CC8191AE4}" destId="{808402C3-0DB2-4D1F-B456-B8730B8C7794}" srcOrd="1" destOrd="0" parTransId="{CC0AF2BB-CB03-4E28-942F-56A39F9BD178}" sibTransId="{EE585AE0-7048-428B-8B31-67404947B84D}"/>
    <dgm:cxn modelId="{A878D648-523D-4654-8020-828B5C01F467}" srcId="{B7E41FDA-4B9F-4519-9769-FD4855C51492}" destId="{287A6113-AD1B-4A93-A2AD-96E6A40456DB}" srcOrd="1" destOrd="0" parTransId="{6A724A74-2C65-4D68-87C8-303BA37B240A}" sibTransId="{5221AC05-F6C5-4C57-A7B8-4D7D04022D53}"/>
    <dgm:cxn modelId="{F627EB4B-CA40-4894-80AE-864AC74AB551}" srcId="{3F14C455-4FD3-46F4-A02E-7D7CC8191AE4}" destId="{6F7C44E2-7AE3-4409-902C-C9715A26590F}" srcOrd="0" destOrd="0" parTransId="{547EECEC-2DF9-40FC-A9AD-6DA1802E5566}" sibTransId="{60DB501C-3BEB-4116-A610-E8A043C29C90}"/>
    <dgm:cxn modelId="{2E0558A5-8422-4DF2-9A19-97944E3BC0B8}" srcId="{287A6113-AD1B-4A93-A2AD-96E6A40456DB}" destId="{645FF991-4470-4BE5-BE66-A926B03F40D0}" srcOrd="0" destOrd="0" parTransId="{B905D418-4202-4C8D-AE08-B718EBA2554F}" sibTransId="{A026C645-8B23-4015-8556-D006A9195BDD}"/>
    <dgm:cxn modelId="{50B5A1A8-99C0-4724-8094-F98E14F0529A}" type="presOf" srcId="{287A6113-AD1B-4A93-A2AD-96E6A40456DB}" destId="{3224D3BF-FD28-4AB3-8661-970B72ECAD72}" srcOrd="0" destOrd="0" presId="urn:microsoft.com/office/officeart/2005/8/layout/hList1"/>
    <dgm:cxn modelId="{2DE02DC3-913C-4B7C-8EA5-D8E5F70B6299}" type="presOf" srcId="{A0F7F38B-46D4-423B-8F7D-9A1903066E9A}" destId="{48FFE67E-DF83-46B9-BB0B-6B7B2BB548D8}" srcOrd="0" destOrd="0" presId="urn:microsoft.com/office/officeart/2005/8/layout/hList1"/>
    <dgm:cxn modelId="{2E1316E1-3D1D-4F06-86FB-7C4D59EA8174}" type="presOf" srcId="{808402C3-0DB2-4D1F-B456-B8730B8C7794}" destId="{1B4CBD5F-B88D-4380-99A2-2BF3DA8F46C2}" srcOrd="0" destOrd="1" presId="urn:microsoft.com/office/officeart/2005/8/layout/hList1"/>
    <dgm:cxn modelId="{F12E49F0-4F0E-4389-AA8A-904257901425}" type="presOf" srcId="{6F7C44E2-7AE3-4409-902C-C9715A26590F}" destId="{1B4CBD5F-B88D-4380-99A2-2BF3DA8F46C2}" srcOrd="0" destOrd="0" presId="urn:microsoft.com/office/officeart/2005/8/layout/hList1"/>
    <dgm:cxn modelId="{753B7BF1-D049-4981-8DAB-ED24D08852D1}" type="presOf" srcId="{58C9F123-DC72-49AF-9417-0D7BFAD0F72F}" destId="{B634D1B2-06AC-4B6B-9002-6B51443F00D6}" srcOrd="0" destOrd="1" presId="urn:microsoft.com/office/officeart/2005/8/layout/hList1"/>
    <dgm:cxn modelId="{65EE673F-917A-4E64-8AA0-1A0D8424445E}" type="presParOf" srcId="{6FB94CA8-8986-4977-A636-4DA46E5AC5C5}" destId="{064C1948-3ED3-4A62-AA3C-F430E3B591A5}" srcOrd="0" destOrd="0" presId="urn:microsoft.com/office/officeart/2005/8/layout/hList1"/>
    <dgm:cxn modelId="{FECFBF44-ADF7-4321-933C-4143D4573943}" type="presParOf" srcId="{064C1948-3ED3-4A62-AA3C-F430E3B591A5}" destId="{48FFE67E-DF83-46B9-BB0B-6B7B2BB548D8}" srcOrd="0" destOrd="0" presId="urn:microsoft.com/office/officeart/2005/8/layout/hList1"/>
    <dgm:cxn modelId="{9599C459-6C25-48BD-9FD4-6EA8328BE691}" type="presParOf" srcId="{064C1948-3ED3-4A62-AA3C-F430E3B591A5}" destId="{4D28C8C2-DA34-4E3F-A7D2-33180E31E4B9}" srcOrd="1" destOrd="0" presId="urn:microsoft.com/office/officeart/2005/8/layout/hList1"/>
    <dgm:cxn modelId="{04E138AB-AC38-496D-A5A6-DBFF7899A2BE}" type="presParOf" srcId="{6FB94CA8-8986-4977-A636-4DA46E5AC5C5}" destId="{A05CFD3B-173B-4224-AAEA-6CC7C2F462A4}" srcOrd="1" destOrd="0" presId="urn:microsoft.com/office/officeart/2005/8/layout/hList1"/>
    <dgm:cxn modelId="{2FE5DEA7-4AE5-494D-947C-BDD46739FB0B}" type="presParOf" srcId="{6FB94CA8-8986-4977-A636-4DA46E5AC5C5}" destId="{0355CD71-7207-4B70-BBC3-BAE11224F63B}" srcOrd="2" destOrd="0" presId="urn:microsoft.com/office/officeart/2005/8/layout/hList1"/>
    <dgm:cxn modelId="{C522FCA8-6D51-4D9E-86F4-6AD4C3BCEF85}" type="presParOf" srcId="{0355CD71-7207-4B70-BBC3-BAE11224F63B}" destId="{3224D3BF-FD28-4AB3-8661-970B72ECAD72}" srcOrd="0" destOrd="0" presId="urn:microsoft.com/office/officeart/2005/8/layout/hList1"/>
    <dgm:cxn modelId="{9C39AE44-1C22-49E5-A3EB-F4530DC9B1E6}" type="presParOf" srcId="{0355CD71-7207-4B70-BBC3-BAE11224F63B}" destId="{B634D1B2-06AC-4B6B-9002-6B51443F00D6}" srcOrd="1" destOrd="0" presId="urn:microsoft.com/office/officeart/2005/8/layout/hList1"/>
    <dgm:cxn modelId="{78D96BAA-04F3-4C53-90C8-C83387F1D33F}" type="presParOf" srcId="{6FB94CA8-8986-4977-A636-4DA46E5AC5C5}" destId="{AC261A0B-FA79-465D-8EC3-7CF5FB41F4E6}" srcOrd="3" destOrd="0" presId="urn:microsoft.com/office/officeart/2005/8/layout/hList1"/>
    <dgm:cxn modelId="{20EEA671-D1CA-452D-BAF2-AAC9B11472DE}" type="presParOf" srcId="{6FB94CA8-8986-4977-A636-4DA46E5AC5C5}" destId="{DC017926-4159-41B3-9FAF-4EE1659DAAB8}" srcOrd="4" destOrd="0" presId="urn:microsoft.com/office/officeart/2005/8/layout/hList1"/>
    <dgm:cxn modelId="{25274111-CDDE-445D-9F36-77C8B1AE5EEE}" type="presParOf" srcId="{DC017926-4159-41B3-9FAF-4EE1659DAAB8}" destId="{E21D65BE-0A61-435D-8390-FE9B14682496}" srcOrd="0" destOrd="0" presId="urn:microsoft.com/office/officeart/2005/8/layout/hList1"/>
    <dgm:cxn modelId="{0A19396E-C191-4061-B13D-742903B7CECF}" type="presParOf" srcId="{DC017926-4159-41B3-9FAF-4EE1659DAAB8}" destId="{1B4CBD5F-B88D-4380-99A2-2BF3DA8F46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73F1E5-D0AF-4FE2-9F56-0F026F98C61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3507DA-DA40-4652-9BA5-E9865E6B473A}">
      <dgm:prSet/>
      <dgm:spPr/>
      <dgm:t>
        <a:bodyPr/>
        <a:lstStyle/>
        <a:p>
          <a:r>
            <a:rPr lang="en-US" dirty="0"/>
            <a:t>She was a slave in his house</a:t>
          </a:r>
        </a:p>
      </dgm:t>
    </dgm:pt>
    <dgm:pt modelId="{BEE6A8DD-5E3B-4127-A170-4FA0E90D17CA}" type="parTrans" cxnId="{4F74D270-A738-4387-838D-754CEDBEA2BF}">
      <dgm:prSet/>
      <dgm:spPr/>
      <dgm:t>
        <a:bodyPr/>
        <a:lstStyle/>
        <a:p>
          <a:endParaRPr lang="en-US"/>
        </a:p>
      </dgm:t>
    </dgm:pt>
    <dgm:pt modelId="{A38FE560-4A4F-4068-BD7A-D228CC9C2405}" type="sibTrans" cxnId="{4F74D270-A738-4387-838D-754CEDBEA2BF}">
      <dgm:prSet/>
      <dgm:spPr/>
      <dgm:t>
        <a:bodyPr/>
        <a:lstStyle/>
        <a:p>
          <a:endParaRPr lang="en-US"/>
        </a:p>
      </dgm:t>
    </dgm:pt>
    <dgm:pt modelId="{103EBFDB-56BC-4DF3-B8C6-96717719BB38}">
      <dgm:prSet/>
      <dgm:spPr/>
      <dgm:t>
        <a:bodyPr/>
        <a:lstStyle/>
        <a:p>
          <a:r>
            <a:rPr lang="en-US"/>
            <a:t>Captured in war</a:t>
          </a:r>
        </a:p>
      </dgm:t>
    </dgm:pt>
    <dgm:pt modelId="{92F7E69F-79D5-43DB-9AD3-492C3A75113E}" type="parTrans" cxnId="{941E32FA-45F3-45F4-9F92-5154247F05AD}">
      <dgm:prSet/>
      <dgm:spPr/>
      <dgm:t>
        <a:bodyPr/>
        <a:lstStyle/>
        <a:p>
          <a:endParaRPr lang="en-US"/>
        </a:p>
      </dgm:t>
    </dgm:pt>
    <dgm:pt modelId="{667F3C5B-7B42-401E-8E8A-96F2F6989AF3}" type="sibTrans" cxnId="{941E32FA-45F3-45F4-9F92-5154247F05AD}">
      <dgm:prSet/>
      <dgm:spPr/>
      <dgm:t>
        <a:bodyPr/>
        <a:lstStyle/>
        <a:p>
          <a:endParaRPr lang="en-US"/>
        </a:p>
      </dgm:t>
    </dgm:pt>
    <dgm:pt modelId="{D05FD9B6-28C7-4029-8B59-4C56558C18DE}">
      <dgm:prSet/>
      <dgm:spPr/>
      <dgm:t>
        <a:bodyPr/>
        <a:lstStyle/>
        <a:p>
          <a:r>
            <a:rPr lang="en-US" dirty="0"/>
            <a:t>Removed from her family, home, and country</a:t>
          </a:r>
        </a:p>
      </dgm:t>
    </dgm:pt>
    <dgm:pt modelId="{C0E0BAA8-DDC5-43DE-AE75-9CEB9C87B36D}" type="parTrans" cxnId="{44449928-8727-4B85-B9A5-B916AD084156}">
      <dgm:prSet/>
      <dgm:spPr/>
      <dgm:t>
        <a:bodyPr/>
        <a:lstStyle/>
        <a:p>
          <a:endParaRPr lang="en-US"/>
        </a:p>
      </dgm:t>
    </dgm:pt>
    <dgm:pt modelId="{926EF92C-1757-4196-A35B-FF8545AC545A}" type="sibTrans" cxnId="{44449928-8727-4B85-B9A5-B916AD084156}">
      <dgm:prSet/>
      <dgm:spPr/>
      <dgm:t>
        <a:bodyPr/>
        <a:lstStyle/>
        <a:p>
          <a:endParaRPr lang="en-US"/>
        </a:p>
      </dgm:t>
    </dgm:pt>
    <dgm:pt modelId="{E5C3B3A0-56FB-422F-A13A-0EDF2C7E1554}">
      <dgm:prSet/>
      <dgm:spPr/>
      <dgm:t>
        <a:bodyPr/>
        <a:lstStyle/>
        <a:p>
          <a:r>
            <a:rPr lang="en-US"/>
            <a:t>Forced to live as a servant</a:t>
          </a:r>
        </a:p>
      </dgm:t>
    </dgm:pt>
    <dgm:pt modelId="{3C497382-03BE-462D-AB85-48195474C5BD}" type="parTrans" cxnId="{D5340B06-122A-4438-A933-93E2777EFB79}">
      <dgm:prSet/>
      <dgm:spPr/>
      <dgm:t>
        <a:bodyPr/>
        <a:lstStyle/>
        <a:p>
          <a:endParaRPr lang="en-US"/>
        </a:p>
      </dgm:t>
    </dgm:pt>
    <dgm:pt modelId="{DC334BF4-FCB5-46A7-9537-B6E723D3AC0C}" type="sibTrans" cxnId="{D5340B06-122A-4438-A933-93E2777EFB79}">
      <dgm:prSet/>
      <dgm:spPr/>
      <dgm:t>
        <a:bodyPr/>
        <a:lstStyle/>
        <a:p>
          <a:endParaRPr lang="en-US"/>
        </a:p>
      </dgm:t>
    </dgm:pt>
    <dgm:pt modelId="{A73E2FB7-79D0-41E1-8492-50D8C2CA368C}">
      <dgm:prSet/>
      <dgm:spPr/>
      <dgm:t>
        <a:bodyPr/>
        <a:lstStyle/>
        <a:p>
          <a:r>
            <a:rPr lang="en-US" dirty="0"/>
            <a:t>She had every human reason to despise Naaman and his wife, but she didn’t</a:t>
          </a:r>
        </a:p>
      </dgm:t>
    </dgm:pt>
    <dgm:pt modelId="{3E04FFF1-977E-469A-ABE7-5C27373D6782}" type="parTrans" cxnId="{3FC1B499-2E3A-4935-B803-1A34AFD98FCF}">
      <dgm:prSet/>
      <dgm:spPr/>
      <dgm:t>
        <a:bodyPr/>
        <a:lstStyle/>
        <a:p>
          <a:endParaRPr lang="en-US"/>
        </a:p>
      </dgm:t>
    </dgm:pt>
    <dgm:pt modelId="{410E9C93-CAB1-4820-A369-4CDA5F10DDC5}" type="sibTrans" cxnId="{3FC1B499-2E3A-4935-B803-1A34AFD98FCF}">
      <dgm:prSet/>
      <dgm:spPr/>
      <dgm:t>
        <a:bodyPr/>
        <a:lstStyle/>
        <a:p>
          <a:endParaRPr lang="en-US"/>
        </a:p>
      </dgm:t>
    </dgm:pt>
    <dgm:pt modelId="{9E8778E5-782C-4E6C-B762-B205CD648E7E}">
      <dgm:prSet/>
      <dgm:spPr/>
      <dgm:t>
        <a:bodyPr/>
        <a:lstStyle/>
        <a:p>
          <a:r>
            <a:rPr lang="en-US" dirty="0"/>
            <a:t>When she heard of Naaman’s leprosy instead of feeling like he was getting what he deserved, she told Naaman’s wife about God’s power to heal him</a:t>
          </a:r>
        </a:p>
      </dgm:t>
    </dgm:pt>
    <dgm:pt modelId="{62B911E7-C54A-4179-98DD-0CA86F5C2730}" type="parTrans" cxnId="{D67F5029-B059-4753-AA6B-794CF5FCCEFF}">
      <dgm:prSet/>
      <dgm:spPr/>
    </dgm:pt>
    <dgm:pt modelId="{C6E51947-FB84-4753-8075-B6132BEE0859}" type="sibTrans" cxnId="{D67F5029-B059-4753-AA6B-794CF5FCCEFF}">
      <dgm:prSet/>
      <dgm:spPr/>
    </dgm:pt>
    <dgm:pt modelId="{B9717B9F-DC5E-4B9D-9D13-5F5DF3798909}" type="pres">
      <dgm:prSet presAssocID="{0C73F1E5-D0AF-4FE2-9F56-0F026F98C61A}" presName="Name0" presStyleCnt="0">
        <dgm:presLayoutVars>
          <dgm:dir/>
          <dgm:animLvl val="lvl"/>
          <dgm:resizeHandles val="exact"/>
        </dgm:presLayoutVars>
      </dgm:prSet>
      <dgm:spPr/>
    </dgm:pt>
    <dgm:pt modelId="{16ED2787-E7C1-4A78-A51D-D17066A87F2B}" type="pres">
      <dgm:prSet presAssocID="{C83507DA-DA40-4652-9BA5-E9865E6B473A}" presName="composite" presStyleCnt="0"/>
      <dgm:spPr/>
    </dgm:pt>
    <dgm:pt modelId="{AB06BA36-7EB9-449A-B593-6DD23778C996}" type="pres">
      <dgm:prSet presAssocID="{C83507DA-DA40-4652-9BA5-E9865E6B47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54C9F5-E76C-4385-BBA7-7F7DE93D42E4}" type="pres">
      <dgm:prSet presAssocID="{C83507DA-DA40-4652-9BA5-E9865E6B473A}" presName="desTx" presStyleLbl="alignAccFollowNode1" presStyleIdx="0" presStyleCnt="2">
        <dgm:presLayoutVars>
          <dgm:bulletEnabled val="1"/>
        </dgm:presLayoutVars>
      </dgm:prSet>
      <dgm:spPr/>
    </dgm:pt>
    <dgm:pt modelId="{D5D18325-B020-4650-9DF4-B82F4DEBCBD5}" type="pres">
      <dgm:prSet presAssocID="{A38FE560-4A4F-4068-BD7A-D228CC9C2405}" presName="space" presStyleCnt="0"/>
      <dgm:spPr/>
    </dgm:pt>
    <dgm:pt modelId="{4F0B0BE7-88C5-4136-AAFE-C24058E4B3D6}" type="pres">
      <dgm:prSet presAssocID="{A73E2FB7-79D0-41E1-8492-50D8C2CA368C}" presName="composite" presStyleCnt="0"/>
      <dgm:spPr/>
    </dgm:pt>
    <dgm:pt modelId="{6AFC70D8-9E16-4CA5-AA98-F6AA00031530}" type="pres">
      <dgm:prSet presAssocID="{A73E2FB7-79D0-41E1-8492-50D8C2CA36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29390E4-6E75-4BF1-B5CF-FD3BFCDD4CC1}" type="pres">
      <dgm:prSet presAssocID="{A73E2FB7-79D0-41E1-8492-50D8C2CA368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5340B06-122A-4438-A933-93E2777EFB79}" srcId="{C83507DA-DA40-4652-9BA5-E9865E6B473A}" destId="{E5C3B3A0-56FB-422F-A13A-0EDF2C7E1554}" srcOrd="2" destOrd="0" parTransId="{3C497382-03BE-462D-AB85-48195474C5BD}" sibTransId="{DC334BF4-FCB5-46A7-9537-B6E723D3AC0C}"/>
    <dgm:cxn modelId="{9B9B6919-C466-4A7E-8200-4C268B02EE19}" type="presOf" srcId="{103EBFDB-56BC-4DF3-B8C6-96717719BB38}" destId="{2B54C9F5-E76C-4385-BBA7-7F7DE93D42E4}" srcOrd="0" destOrd="0" presId="urn:microsoft.com/office/officeart/2005/8/layout/hList1"/>
    <dgm:cxn modelId="{44449928-8727-4B85-B9A5-B916AD084156}" srcId="{C83507DA-DA40-4652-9BA5-E9865E6B473A}" destId="{D05FD9B6-28C7-4029-8B59-4C56558C18DE}" srcOrd="1" destOrd="0" parTransId="{C0E0BAA8-DDC5-43DE-AE75-9CEB9C87B36D}" sibTransId="{926EF92C-1757-4196-A35B-FF8545AC545A}"/>
    <dgm:cxn modelId="{D67F5029-B059-4753-AA6B-794CF5FCCEFF}" srcId="{A73E2FB7-79D0-41E1-8492-50D8C2CA368C}" destId="{9E8778E5-782C-4E6C-B762-B205CD648E7E}" srcOrd="0" destOrd="0" parTransId="{62B911E7-C54A-4179-98DD-0CA86F5C2730}" sibTransId="{C6E51947-FB84-4753-8075-B6132BEE0859}"/>
    <dgm:cxn modelId="{F07C626C-BDBC-477C-8206-879E34CC10DE}" type="presOf" srcId="{0C73F1E5-D0AF-4FE2-9F56-0F026F98C61A}" destId="{B9717B9F-DC5E-4B9D-9D13-5F5DF3798909}" srcOrd="0" destOrd="0" presId="urn:microsoft.com/office/officeart/2005/8/layout/hList1"/>
    <dgm:cxn modelId="{4F74D270-A738-4387-838D-754CEDBEA2BF}" srcId="{0C73F1E5-D0AF-4FE2-9F56-0F026F98C61A}" destId="{C83507DA-DA40-4652-9BA5-E9865E6B473A}" srcOrd="0" destOrd="0" parTransId="{BEE6A8DD-5E3B-4127-A170-4FA0E90D17CA}" sibTransId="{A38FE560-4A4F-4068-BD7A-D228CC9C2405}"/>
    <dgm:cxn modelId="{1490A38B-716B-4CB9-9230-AAF9DA18D665}" type="presOf" srcId="{9E8778E5-782C-4E6C-B762-B205CD648E7E}" destId="{729390E4-6E75-4BF1-B5CF-FD3BFCDD4CC1}" srcOrd="0" destOrd="0" presId="urn:microsoft.com/office/officeart/2005/8/layout/hList1"/>
    <dgm:cxn modelId="{3FC1B499-2E3A-4935-B803-1A34AFD98FCF}" srcId="{0C73F1E5-D0AF-4FE2-9F56-0F026F98C61A}" destId="{A73E2FB7-79D0-41E1-8492-50D8C2CA368C}" srcOrd="1" destOrd="0" parTransId="{3E04FFF1-977E-469A-ABE7-5C27373D6782}" sibTransId="{410E9C93-CAB1-4820-A369-4CDA5F10DDC5}"/>
    <dgm:cxn modelId="{47D0C8CE-4373-4DBB-B326-E90E5271BF0F}" type="presOf" srcId="{A73E2FB7-79D0-41E1-8492-50D8C2CA368C}" destId="{6AFC70D8-9E16-4CA5-AA98-F6AA00031530}" srcOrd="0" destOrd="0" presId="urn:microsoft.com/office/officeart/2005/8/layout/hList1"/>
    <dgm:cxn modelId="{4632E6DB-51CB-41D3-B2A3-2BF365E25121}" type="presOf" srcId="{C83507DA-DA40-4652-9BA5-E9865E6B473A}" destId="{AB06BA36-7EB9-449A-B593-6DD23778C996}" srcOrd="0" destOrd="0" presId="urn:microsoft.com/office/officeart/2005/8/layout/hList1"/>
    <dgm:cxn modelId="{B9BA2CDD-44C3-4073-A590-DA09D0FAEEDE}" type="presOf" srcId="{D05FD9B6-28C7-4029-8B59-4C56558C18DE}" destId="{2B54C9F5-E76C-4385-BBA7-7F7DE93D42E4}" srcOrd="0" destOrd="1" presId="urn:microsoft.com/office/officeart/2005/8/layout/hList1"/>
    <dgm:cxn modelId="{941E32FA-45F3-45F4-9F92-5154247F05AD}" srcId="{C83507DA-DA40-4652-9BA5-E9865E6B473A}" destId="{103EBFDB-56BC-4DF3-B8C6-96717719BB38}" srcOrd="0" destOrd="0" parTransId="{92F7E69F-79D5-43DB-9AD3-492C3A75113E}" sibTransId="{667F3C5B-7B42-401E-8E8A-96F2F6989AF3}"/>
    <dgm:cxn modelId="{B37890FE-1B14-4027-8270-2F3B7FDFB9CF}" type="presOf" srcId="{E5C3B3A0-56FB-422F-A13A-0EDF2C7E1554}" destId="{2B54C9F5-E76C-4385-BBA7-7F7DE93D42E4}" srcOrd="0" destOrd="2" presId="urn:microsoft.com/office/officeart/2005/8/layout/hList1"/>
    <dgm:cxn modelId="{3821EE9D-75D7-4E7A-B0FD-473E373483DB}" type="presParOf" srcId="{B9717B9F-DC5E-4B9D-9D13-5F5DF3798909}" destId="{16ED2787-E7C1-4A78-A51D-D17066A87F2B}" srcOrd="0" destOrd="0" presId="urn:microsoft.com/office/officeart/2005/8/layout/hList1"/>
    <dgm:cxn modelId="{91FB1E29-F6E6-42B5-B9B6-4CF5CC2367B9}" type="presParOf" srcId="{16ED2787-E7C1-4A78-A51D-D17066A87F2B}" destId="{AB06BA36-7EB9-449A-B593-6DD23778C996}" srcOrd="0" destOrd="0" presId="urn:microsoft.com/office/officeart/2005/8/layout/hList1"/>
    <dgm:cxn modelId="{82767F0B-07D5-411C-9D5C-19033867D49C}" type="presParOf" srcId="{16ED2787-E7C1-4A78-A51D-D17066A87F2B}" destId="{2B54C9F5-E76C-4385-BBA7-7F7DE93D42E4}" srcOrd="1" destOrd="0" presId="urn:microsoft.com/office/officeart/2005/8/layout/hList1"/>
    <dgm:cxn modelId="{FD4A4059-5676-4218-9C47-F7AF9313566B}" type="presParOf" srcId="{B9717B9F-DC5E-4B9D-9D13-5F5DF3798909}" destId="{D5D18325-B020-4650-9DF4-B82F4DEBCBD5}" srcOrd="1" destOrd="0" presId="urn:microsoft.com/office/officeart/2005/8/layout/hList1"/>
    <dgm:cxn modelId="{BB1AA7BC-5FD9-4285-B620-77175B724ED2}" type="presParOf" srcId="{B9717B9F-DC5E-4B9D-9D13-5F5DF3798909}" destId="{4F0B0BE7-88C5-4136-AAFE-C24058E4B3D6}" srcOrd="2" destOrd="0" presId="urn:microsoft.com/office/officeart/2005/8/layout/hList1"/>
    <dgm:cxn modelId="{2DDCA415-0DD9-4EA4-A6D7-EB10611A2458}" type="presParOf" srcId="{4F0B0BE7-88C5-4136-AAFE-C24058E4B3D6}" destId="{6AFC70D8-9E16-4CA5-AA98-F6AA00031530}" srcOrd="0" destOrd="0" presId="urn:microsoft.com/office/officeart/2005/8/layout/hList1"/>
    <dgm:cxn modelId="{82F3CD26-148A-4997-9517-EADF3AA0D56E}" type="presParOf" srcId="{4F0B0BE7-88C5-4136-AAFE-C24058E4B3D6}" destId="{729390E4-6E75-4BF1-B5CF-FD3BFCDD4C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715A49-0C38-4F66-9216-A087D2B39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77E67C2-7C34-46A0-934E-AA5F9BB2DB35}">
      <dgm:prSet custT="1"/>
      <dgm:spPr/>
      <dgm:t>
        <a:bodyPr/>
        <a:lstStyle/>
        <a:p>
          <a:r>
            <a:rPr lang="en-US" sz="2000" dirty="0"/>
            <a:t>Mt 22:37-40 “</a:t>
          </a:r>
          <a:r>
            <a:rPr lang="en-US" sz="2000" baseline="30000" dirty="0"/>
            <a:t>37 </a:t>
          </a:r>
          <a:r>
            <a:rPr lang="en-US" sz="2000" dirty="0"/>
            <a:t>Jesus said to him, “‘You shall love the Lord your God with all your heart, with all your soul, and with all your mind.’ </a:t>
          </a:r>
          <a:r>
            <a:rPr lang="en-US" sz="2000" baseline="30000" dirty="0"/>
            <a:t>38 </a:t>
          </a:r>
          <a:r>
            <a:rPr lang="en-US" sz="2000" dirty="0"/>
            <a:t>This is </a:t>
          </a:r>
          <a:r>
            <a:rPr lang="en-US" sz="2000" i="1" dirty="0"/>
            <a:t>the</a:t>
          </a:r>
          <a:r>
            <a:rPr lang="en-US" sz="2000" dirty="0"/>
            <a:t> first and great commandment. </a:t>
          </a:r>
          <a:r>
            <a:rPr lang="en-US" sz="2000" baseline="30000" dirty="0"/>
            <a:t>39 </a:t>
          </a:r>
          <a:r>
            <a:rPr lang="en-US" sz="2000" dirty="0"/>
            <a:t>And </a:t>
          </a:r>
          <a:r>
            <a:rPr lang="en-US" sz="2000" i="1" dirty="0"/>
            <a:t>the</a:t>
          </a:r>
          <a:r>
            <a:rPr lang="en-US" sz="2000" dirty="0"/>
            <a:t> second </a:t>
          </a:r>
          <a:r>
            <a:rPr lang="en-US" sz="2000" i="1" dirty="0"/>
            <a:t>is</a:t>
          </a:r>
          <a:r>
            <a:rPr lang="en-US" sz="2000" dirty="0"/>
            <a:t> like it: ‘You shall love your neighbor as yourself.’ </a:t>
          </a:r>
          <a:r>
            <a:rPr lang="en-US" sz="2000" baseline="30000" dirty="0"/>
            <a:t>40 </a:t>
          </a:r>
          <a:r>
            <a:rPr lang="en-US" sz="2000" dirty="0"/>
            <a:t>On these two commandments hang all the Law and the Prophets.”</a:t>
          </a:r>
        </a:p>
      </dgm:t>
    </dgm:pt>
    <dgm:pt modelId="{787A872B-E8EE-490D-8FD5-F216630F214D}" type="parTrans" cxnId="{82F02423-5402-4944-A266-23A28B4F9B27}">
      <dgm:prSet/>
      <dgm:spPr/>
      <dgm:t>
        <a:bodyPr/>
        <a:lstStyle/>
        <a:p>
          <a:endParaRPr lang="en-US"/>
        </a:p>
      </dgm:t>
    </dgm:pt>
    <dgm:pt modelId="{A2C9AE66-D104-4033-A428-92EA98B7B90E}" type="sibTrans" cxnId="{82F02423-5402-4944-A266-23A28B4F9B27}">
      <dgm:prSet/>
      <dgm:spPr/>
      <dgm:t>
        <a:bodyPr/>
        <a:lstStyle/>
        <a:p>
          <a:endParaRPr lang="en-US"/>
        </a:p>
      </dgm:t>
    </dgm:pt>
    <dgm:pt modelId="{A69317A4-91D9-4BAE-90A2-E809525A2C25}">
      <dgm:prSet custT="1"/>
      <dgm:spPr/>
      <dgm:t>
        <a:bodyPr/>
        <a:lstStyle/>
        <a:p>
          <a:r>
            <a:rPr lang="en-US" sz="2000" dirty="0"/>
            <a:t>Mt 5:43-44 “</a:t>
          </a:r>
          <a:r>
            <a:rPr lang="en-US" sz="2000" baseline="30000" dirty="0"/>
            <a:t>43 </a:t>
          </a:r>
          <a:r>
            <a:rPr lang="en-US" sz="2000" dirty="0"/>
            <a:t>“You have heard that it was said, ‘You shall love your neighbor and hate your enemy.’ </a:t>
          </a:r>
          <a:r>
            <a:rPr lang="en-US" sz="2000" baseline="30000" dirty="0"/>
            <a:t>44 </a:t>
          </a:r>
          <a:r>
            <a:rPr lang="en-US" sz="2000" dirty="0"/>
            <a:t>But I say to you, love your enemies, bless those who curse you, do good to those who hate you, and pray for those who spitefully use you and persecute you, </a:t>
          </a:r>
        </a:p>
      </dgm:t>
    </dgm:pt>
    <dgm:pt modelId="{7D3D9452-FC60-48C3-BB27-43BBCD99F693}" type="parTrans" cxnId="{A7B6AEFA-5DE4-475A-9C5E-A166CAFBCC6E}">
      <dgm:prSet/>
      <dgm:spPr/>
      <dgm:t>
        <a:bodyPr/>
        <a:lstStyle/>
        <a:p>
          <a:endParaRPr lang="en-US"/>
        </a:p>
      </dgm:t>
    </dgm:pt>
    <dgm:pt modelId="{AFCDD2CB-0320-4B0A-9F4C-B18199BF681E}" type="sibTrans" cxnId="{A7B6AEFA-5DE4-475A-9C5E-A166CAFBCC6E}">
      <dgm:prSet/>
      <dgm:spPr/>
      <dgm:t>
        <a:bodyPr/>
        <a:lstStyle/>
        <a:p>
          <a:endParaRPr lang="en-US"/>
        </a:p>
      </dgm:t>
    </dgm:pt>
    <dgm:pt modelId="{6B3C79CC-1BA0-49BD-9248-1D742DB55EFF}" type="pres">
      <dgm:prSet presAssocID="{1D715A49-0C38-4F66-9216-A087D2B39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172B4A-E1AD-4B71-B5AA-95AAE1CFECC0}" type="pres">
      <dgm:prSet presAssocID="{F77E67C2-7C34-46A0-934E-AA5F9BB2DB35}" presName="hierRoot1" presStyleCnt="0"/>
      <dgm:spPr/>
    </dgm:pt>
    <dgm:pt modelId="{1B66F687-EA7C-434A-BA08-BB520C06098D}" type="pres">
      <dgm:prSet presAssocID="{F77E67C2-7C34-46A0-934E-AA5F9BB2DB35}" presName="composite" presStyleCnt="0"/>
      <dgm:spPr/>
    </dgm:pt>
    <dgm:pt modelId="{A857C337-BE15-4B25-89BC-FD21241D97BB}" type="pres">
      <dgm:prSet presAssocID="{F77E67C2-7C34-46A0-934E-AA5F9BB2DB35}" presName="background" presStyleLbl="node0" presStyleIdx="0" presStyleCnt="2"/>
      <dgm:spPr/>
    </dgm:pt>
    <dgm:pt modelId="{E6833EEA-F680-4469-B744-565034FDDA3E}" type="pres">
      <dgm:prSet presAssocID="{F77E67C2-7C34-46A0-934E-AA5F9BB2DB35}" presName="text" presStyleLbl="fgAcc0" presStyleIdx="0" presStyleCnt="2">
        <dgm:presLayoutVars>
          <dgm:chPref val="3"/>
        </dgm:presLayoutVars>
      </dgm:prSet>
      <dgm:spPr/>
    </dgm:pt>
    <dgm:pt modelId="{74BD858F-AAFC-4319-A739-1BB54B35105F}" type="pres">
      <dgm:prSet presAssocID="{F77E67C2-7C34-46A0-934E-AA5F9BB2DB35}" presName="hierChild2" presStyleCnt="0"/>
      <dgm:spPr/>
    </dgm:pt>
    <dgm:pt modelId="{F7B09473-B438-4030-AF80-45637E267A67}" type="pres">
      <dgm:prSet presAssocID="{A69317A4-91D9-4BAE-90A2-E809525A2C25}" presName="hierRoot1" presStyleCnt="0"/>
      <dgm:spPr/>
    </dgm:pt>
    <dgm:pt modelId="{1F8C5A63-5EA0-45D9-A85D-9CB4DE0C61DE}" type="pres">
      <dgm:prSet presAssocID="{A69317A4-91D9-4BAE-90A2-E809525A2C25}" presName="composite" presStyleCnt="0"/>
      <dgm:spPr/>
    </dgm:pt>
    <dgm:pt modelId="{DC3565D1-F436-4F1C-932D-E1EBFA17F9AE}" type="pres">
      <dgm:prSet presAssocID="{A69317A4-91D9-4BAE-90A2-E809525A2C25}" presName="background" presStyleLbl="node0" presStyleIdx="1" presStyleCnt="2"/>
      <dgm:spPr/>
    </dgm:pt>
    <dgm:pt modelId="{F223A52A-BAC2-4BCB-BC97-C76C7A7EC9ED}" type="pres">
      <dgm:prSet presAssocID="{A69317A4-91D9-4BAE-90A2-E809525A2C25}" presName="text" presStyleLbl="fgAcc0" presStyleIdx="1" presStyleCnt="2">
        <dgm:presLayoutVars>
          <dgm:chPref val="3"/>
        </dgm:presLayoutVars>
      </dgm:prSet>
      <dgm:spPr/>
    </dgm:pt>
    <dgm:pt modelId="{1427DA59-D7FD-4BAB-AFC2-58643F2FAA57}" type="pres">
      <dgm:prSet presAssocID="{A69317A4-91D9-4BAE-90A2-E809525A2C25}" presName="hierChild2" presStyleCnt="0"/>
      <dgm:spPr/>
    </dgm:pt>
  </dgm:ptLst>
  <dgm:cxnLst>
    <dgm:cxn modelId="{82F02423-5402-4944-A266-23A28B4F9B27}" srcId="{1D715A49-0C38-4F66-9216-A087D2B39C08}" destId="{F77E67C2-7C34-46A0-934E-AA5F9BB2DB35}" srcOrd="0" destOrd="0" parTransId="{787A872B-E8EE-490D-8FD5-F216630F214D}" sibTransId="{A2C9AE66-D104-4033-A428-92EA98B7B90E}"/>
    <dgm:cxn modelId="{F121AA25-023B-4654-93CA-D238B4DF299C}" type="presOf" srcId="{F77E67C2-7C34-46A0-934E-AA5F9BB2DB35}" destId="{E6833EEA-F680-4469-B744-565034FDDA3E}" srcOrd="0" destOrd="0" presId="urn:microsoft.com/office/officeart/2005/8/layout/hierarchy1"/>
    <dgm:cxn modelId="{7A204849-7F32-4D35-937F-3C1C293A2655}" type="presOf" srcId="{A69317A4-91D9-4BAE-90A2-E809525A2C25}" destId="{F223A52A-BAC2-4BCB-BC97-C76C7A7EC9ED}" srcOrd="0" destOrd="0" presId="urn:microsoft.com/office/officeart/2005/8/layout/hierarchy1"/>
    <dgm:cxn modelId="{255B0BEB-4AA2-4E65-AAE3-E55F77AFEECE}" type="presOf" srcId="{1D715A49-0C38-4F66-9216-A087D2B39C08}" destId="{6B3C79CC-1BA0-49BD-9248-1D742DB55EFF}" srcOrd="0" destOrd="0" presId="urn:microsoft.com/office/officeart/2005/8/layout/hierarchy1"/>
    <dgm:cxn modelId="{A7B6AEFA-5DE4-475A-9C5E-A166CAFBCC6E}" srcId="{1D715A49-0C38-4F66-9216-A087D2B39C08}" destId="{A69317A4-91D9-4BAE-90A2-E809525A2C25}" srcOrd="1" destOrd="0" parTransId="{7D3D9452-FC60-48C3-BB27-43BBCD99F693}" sibTransId="{AFCDD2CB-0320-4B0A-9F4C-B18199BF681E}"/>
    <dgm:cxn modelId="{74B8996A-D8CA-457D-B6E8-45BA8D045DF8}" type="presParOf" srcId="{6B3C79CC-1BA0-49BD-9248-1D742DB55EFF}" destId="{24172B4A-E1AD-4B71-B5AA-95AAE1CFECC0}" srcOrd="0" destOrd="0" presId="urn:microsoft.com/office/officeart/2005/8/layout/hierarchy1"/>
    <dgm:cxn modelId="{99090D98-FF86-4DE9-AB2E-FE39FEE8439B}" type="presParOf" srcId="{24172B4A-E1AD-4B71-B5AA-95AAE1CFECC0}" destId="{1B66F687-EA7C-434A-BA08-BB520C06098D}" srcOrd="0" destOrd="0" presId="urn:microsoft.com/office/officeart/2005/8/layout/hierarchy1"/>
    <dgm:cxn modelId="{9737AF00-06E8-4914-AF9D-134B249C8527}" type="presParOf" srcId="{1B66F687-EA7C-434A-BA08-BB520C06098D}" destId="{A857C337-BE15-4B25-89BC-FD21241D97BB}" srcOrd="0" destOrd="0" presId="urn:microsoft.com/office/officeart/2005/8/layout/hierarchy1"/>
    <dgm:cxn modelId="{6689C0B5-6017-453A-A64E-5F35BF88DB80}" type="presParOf" srcId="{1B66F687-EA7C-434A-BA08-BB520C06098D}" destId="{E6833EEA-F680-4469-B744-565034FDDA3E}" srcOrd="1" destOrd="0" presId="urn:microsoft.com/office/officeart/2005/8/layout/hierarchy1"/>
    <dgm:cxn modelId="{1959A666-179C-4474-AEA6-E8D230FD8765}" type="presParOf" srcId="{24172B4A-E1AD-4B71-B5AA-95AAE1CFECC0}" destId="{74BD858F-AAFC-4319-A739-1BB54B35105F}" srcOrd="1" destOrd="0" presId="urn:microsoft.com/office/officeart/2005/8/layout/hierarchy1"/>
    <dgm:cxn modelId="{E10FB7A5-0E73-47C9-A68B-67E6596E23F5}" type="presParOf" srcId="{6B3C79CC-1BA0-49BD-9248-1D742DB55EFF}" destId="{F7B09473-B438-4030-AF80-45637E267A67}" srcOrd="1" destOrd="0" presId="urn:microsoft.com/office/officeart/2005/8/layout/hierarchy1"/>
    <dgm:cxn modelId="{6FAA878E-01E9-4689-992A-086A073DB6A4}" type="presParOf" srcId="{F7B09473-B438-4030-AF80-45637E267A67}" destId="{1F8C5A63-5EA0-45D9-A85D-9CB4DE0C61DE}" srcOrd="0" destOrd="0" presId="urn:microsoft.com/office/officeart/2005/8/layout/hierarchy1"/>
    <dgm:cxn modelId="{65DC4C0D-48C5-40E0-A638-68C418D1910B}" type="presParOf" srcId="{1F8C5A63-5EA0-45D9-A85D-9CB4DE0C61DE}" destId="{DC3565D1-F436-4F1C-932D-E1EBFA17F9AE}" srcOrd="0" destOrd="0" presId="urn:microsoft.com/office/officeart/2005/8/layout/hierarchy1"/>
    <dgm:cxn modelId="{F63CE749-FED7-47AE-90B2-DFB07DBD2C68}" type="presParOf" srcId="{1F8C5A63-5EA0-45D9-A85D-9CB4DE0C61DE}" destId="{F223A52A-BAC2-4BCB-BC97-C76C7A7EC9ED}" srcOrd="1" destOrd="0" presId="urn:microsoft.com/office/officeart/2005/8/layout/hierarchy1"/>
    <dgm:cxn modelId="{B0D30DBD-1A16-4C7E-8B75-C54B1AB6389A}" type="presParOf" srcId="{F7B09473-B438-4030-AF80-45637E267A67}" destId="{1427DA59-D7FD-4BAB-AFC2-58643F2FAA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87AAAA-5A54-458E-9795-735698B879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AEE93-3C4D-4205-80E4-3F040710D159}">
      <dgm:prSet custT="1"/>
      <dgm:spPr/>
      <dgm:t>
        <a:bodyPr/>
        <a:lstStyle/>
        <a:p>
          <a:r>
            <a:rPr lang="en-US" sz="2000" dirty="0"/>
            <a:t>What happened to the girl after the events in this chapter? We don’t know</a:t>
          </a:r>
        </a:p>
      </dgm:t>
    </dgm:pt>
    <dgm:pt modelId="{36781023-7015-4B7D-B761-8F358D363914}" type="parTrans" cxnId="{BE8DD58E-D83B-49C1-83E7-97AF9512B492}">
      <dgm:prSet/>
      <dgm:spPr/>
      <dgm:t>
        <a:bodyPr/>
        <a:lstStyle/>
        <a:p>
          <a:endParaRPr lang="en-US"/>
        </a:p>
      </dgm:t>
    </dgm:pt>
    <dgm:pt modelId="{AC98153A-4109-4983-A626-35EA1C0D1C58}" type="sibTrans" cxnId="{BE8DD58E-D83B-49C1-83E7-97AF9512B492}">
      <dgm:prSet/>
      <dgm:spPr/>
      <dgm:t>
        <a:bodyPr/>
        <a:lstStyle/>
        <a:p>
          <a:endParaRPr lang="en-US"/>
        </a:p>
      </dgm:t>
    </dgm:pt>
    <dgm:pt modelId="{740973D8-DF0D-4D2D-BD0D-68445D397990}">
      <dgm:prSet custT="1"/>
      <dgm:spPr/>
      <dgm:t>
        <a:bodyPr/>
        <a:lstStyle/>
        <a:p>
          <a:r>
            <a:rPr lang="en-US" sz="2000" dirty="0"/>
            <a:t>What we need to learn is her life mattered</a:t>
          </a:r>
        </a:p>
      </dgm:t>
    </dgm:pt>
    <dgm:pt modelId="{E93C1A9C-E42E-41CC-BFF8-DB57C5203E5A}" type="parTrans" cxnId="{3ADBF5DF-BF95-46B2-A766-DA167673C2F4}">
      <dgm:prSet/>
      <dgm:spPr/>
      <dgm:t>
        <a:bodyPr/>
        <a:lstStyle/>
        <a:p>
          <a:endParaRPr lang="en-US"/>
        </a:p>
      </dgm:t>
    </dgm:pt>
    <dgm:pt modelId="{3F3A233C-05B5-4759-B837-141C702155CC}" type="sibTrans" cxnId="{3ADBF5DF-BF95-46B2-A766-DA167673C2F4}">
      <dgm:prSet/>
      <dgm:spPr/>
      <dgm:t>
        <a:bodyPr/>
        <a:lstStyle/>
        <a:p>
          <a:endParaRPr lang="en-US"/>
        </a:p>
      </dgm:t>
    </dgm:pt>
    <dgm:pt modelId="{60C02A24-230A-4292-96FD-92ABEAF40430}">
      <dgm:prSet/>
      <dgm:spPr/>
      <dgm:t>
        <a:bodyPr/>
        <a:lstStyle/>
        <a:p>
          <a:r>
            <a:rPr lang="en-US" dirty="0"/>
            <a:t>She made a difference</a:t>
          </a:r>
        </a:p>
      </dgm:t>
    </dgm:pt>
    <dgm:pt modelId="{98106C3E-C0B6-4411-8EA6-C2E9B017F609}" type="parTrans" cxnId="{DF898B3D-AD37-45BD-8B45-3506E9314858}">
      <dgm:prSet/>
      <dgm:spPr/>
      <dgm:t>
        <a:bodyPr/>
        <a:lstStyle/>
        <a:p>
          <a:endParaRPr lang="en-US"/>
        </a:p>
      </dgm:t>
    </dgm:pt>
    <dgm:pt modelId="{DC8F4915-30BC-442C-B654-049291901A44}" type="sibTrans" cxnId="{DF898B3D-AD37-45BD-8B45-3506E9314858}">
      <dgm:prSet/>
      <dgm:spPr/>
      <dgm:t>
        <a:bodyPr/>
        <a:lstStyle/>
        <a:p>
          <a:endParaRPr lang="en-US"/>
        </a:p>
      </dgm:t>
    </dgm:pt>
    <dgm:pt modelId="{C39427B5-CFB5-4ED7-9D75-684241EEF93B}">
      <dgm:prSet/>
      <dgm:spPr/>
      <dgm:t>
        <a:bodyPr/>
        <a:lstStyle/>
        <a:p>
          <a:r>
            <a:rPr lang="en-US"/>
            <a:t>She was a “nobody” used by God</a:t>
          </a:r>
        </a:p>
      </dgm:t>
    </dgm:pt>
    <dgm:pt modelId="{0E10F2A0-FCED-4A01-B68D-D301E48A376A}" type="parTrans" cxnId="{0B152729-533D-4213-B5C5-1F3DDFD588C8}">
      <dgm:prSet/>
      <dgm:spPr/>
      <dgm:t>
        <a:bodyPr/>
        <a:lstStyle/>
        <a:p>
          <a:endParaRPr lang="en-US"/>
        </a:p>
      </dgm:t>
    </dgm:pt>
    <dgm:pt modelId="{9114BF7C-7C8A-4264-8CEC-811CD73DC9E9}" type="sibTrans" cxnId="{0B152729-533D-4213-B5C5-1F3DDFD588C8}">
      <dgm:prSet/>
      <dgm:spPr/>
      <dgm:t>
        <a:bodyPr/>
        <a:lstStyle/>
        <a:p>
          <a:endParaRPr lang="en-US"/>
        </a:p>
      </dgm:t>
    </dgm:pt>
    <dgm:pt modelId="{8C99ECC5-E865-4F63-BFD9-DDAED6AFE76C}">
      <dgm:prSet custT="1"/>
      <dgm:spPr/>
      <dgm:t>
        <a:bodyPr/>
        <a:lstStyle/>
        <a:p>
          <a:r>
            <a:rPr lang="en-US" sz="2000" dirty="0"/>
            <a:t>We may feel insignificant at times too, but we may not know how God is using us</a:t>
          </a:r>
        </a:p>
      </dgm:t>
    </dgm:pt>
    <dgm:pt modelId="{566803EB-B635-43F2-8847-65774DDE104B}" type="parTrans" cxnId="{FBDF3DB3-E8CC-41A0-86B6-D45F6B336E21}">
      <dgm:prSet/>
      <dgm:spPr/>
      <dgm:t>
        <a:bodyPr/>
        <a:lstStyle/>
        <a:p>
          <a:endParaRPr lang="en-US"/>
        </a:p>
      </dgm:t>
    </dgm:pt>
    <dgm:pt modelId="{F4E43DA6-B614-4932-952C-179AEA108010}" type="sibTrans" cxnId="{FBDF3DB3-E8CC-41A0-86B6-D45F6B336E21}">
      <dgm:prSet/>
      <dgm:spPr/>
      <dgm:t>
        <a:bodyPr/>
        <a:lstStyle/>
        <a:p>
          <a:endParaRPr lang="en-US"/>
        </a:p>
      </dgm:t>
    </dgm:pt>
    <dgm:pt modelId="{41911149-287C-4541-A148-4605711EBB16}" type="pres">
      <dgm:prSet presAssocID="{0187AAAA-5A54-458E-9795-735698B879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20B61A-7FBA-424F-964B-88AEE0581249}" type="pres">
      <dgm:prSet presAssocID="{8E1AEE93-3C4D-4205-80E4-3F040710D159}" presName="hierRoot1" presStyleCnt="0"/>
      <dgm:spPr/>
    </dgm:pt>
    <dgm:pt modelId="{FCC6D18D-AF47-4648-9718-0CF39864DE0E}" type="pres">
      <dgm:prSet presAssocID="{8E1AEE93-3C4D-4205-80E4-3F040710D159}" presName="composite" presStyleCnt="0"/>
      <dgm:spPr/>
    </dgm:pt>
    <dgm:pt modelId="{A9F93A56-2D69-4E46-B9FE-5FB5163F9902}" type="pres">
      <dgm:prSet presAssocID="{8E1AEE93-3C4D-4205-80E4-3F040710D159}" presName="background" presStyleLbl="node0" presStyleIdx="0" presStyleCnt="3"/>
      <dgm:spPr/>
    </dgm:pt>
    <dgm:pt modelId="{2E3CBE27-1803-4918-AE23-DCEEC787E7E0}" type="pres">
      <dgm:prSet presAssocID="{8E1AEE93-3C4D-4205-80E4-3F040710D159}" presName="text" presStyleLbl="fgAcc0" presStyleIdx="0" presStyleCnt="3">
        <dgm:presLayoutVars>
          <dgm:chPref val="3"/>
        </dgm:presLayoutVars>
      </dgm:prSet>
      <dgm:spPr/>
    </dgm:pt>
    <dgm:pt modelId="{BE5A39C8-E96E-4CEC-A2D4-80F156768EF7}" type="pres">
      <dgm:prSet presAssocID="{8E1AEE93-3C4D-4205-80E4-3F040710D159}" presName="hierChild2" presStyleCnt="0"/>
      <dgm:spPr/>
    </dgm:pt>
    <dgm:pt modelId="{42580BCC-12C1-4B84-A2C9-F3C954877330}" type="pres">
      <dgm:prSet presAssocID="{740973D8-DF0D-4D2D-BD0D-68445D397990}" presName="hierRoot1" presStyleCnt="0"/>
      <dgm:spPr/>
    </dgm:pt>
    <dgm:pt modelId="{C8D622AA-14C8-4D64-9CF5-EB51C63F0694}" type="pres">
      <dgm:prSet presAssocID="{740973D8-DF0D-4D2D-BD0D-68445D397990}" presName="composite" presStyleCnt="0"/>
      <dgm:spPr/>
    </dgm:pt>
    <dgm:pt modelId="{B131F315-62BF-434F-A651-3DCF03722ADE}" type="pres">
      <dgm:prSet presAssocID="{740973D8-DF0D-4D2D-BD0D-68445D397990}" presName="background" presStyleLbl="node0" presStyleIdx="1" presStyleCnt="3"/>
      <dgm:spPr/>
    </dgm:pt>
    <dgm:pt modelId="{495DC7D7-A89E-4A46-9939-6078C894A9B9}" type="pres">
      <dgm:prSet presAssocID="{740973D8-DF0D-4D2D-BD0D-68445D397990}" presName="text" presStyleLbl="fgAcc0" presStyleIdx="1" presStyleCnt="3">
        <dgm:presLayoutVars>
          <dgm:chPref val="3"/>
        </dgm:presLayoutVars>
      </dgm:prSet>
      <dgm:spPr/>
    </dgm:pt>
    <dgm:pt modelId="{D45D9A18-77A1-4562-A582-3E384DCCC418}" type="pres">
      <dgm:prSet presAssocID="{740973D8-DF0D-4D2D-BD0D-68445D397990}" presName="hierChild2" presStyleCnt="0"/>
      <dgm:spPr/>
    </dgm:pt>
    <dgm:pt modelId="{47181A14-6B2B-4F17-932A-81772C3F1FDC}" type="pres">
      <dgm:prSet presAssocID="{98106C3E-C0B6-4411-8EA6-C2E9B017F609}" presName="Name10" presStyleLbl="parChTrans1D2" presStyleIdx="0" presStyleCnt="2"/>
      <dgm:spPr/>
    </dgm:pt>
    <dgm:pt modelId="{34F3E2EA-C5F1-4371-BB78-977930373CB8}" type="pres">
      <dgm:prSet presAssocID="{60C02A24-230A-4292-96FD-92ABEAF40430}" presName="hierRoot2" presStyleCnt="0"/>
      <dgm:spPr/>
    </dgm:pt>
    <dgm:pt modelId="{B4199063-9A72-41C3-9449-6F2F83A6B687}" type="pres">
      <dgm:prSet presAssocID="{60C02A24-230A-4292-96FD-92ABEAF40430}" presName="composite2" presStyleCnt="0"/>
      <dgm:spPr/>
    </dgm:pt>
    <dgm:pt modelId="{67D3E10D-47DE-4AB0-8E7C-B065AD71CAEF}" type="pres">
      <dgm:prSet presAssocID="{60C02A24-230A-4292-96FD-92ABEAF40430}" presName="background2" presStyleLbl="node2" presStyleIdx="0" presStyleCnt="2"/>
      <dgm:spPr/>
    </dgm:pt>
    <dgm:pt modelId="{8FA45970-99F8-4728-A4F2-47F9777597CC}" type="pres">
      <dgm:prSet presAssocID="{60C02A24-230A-4292-96FD-92ABEAF40430}" presName="text2" presStyleLbl="fgAcc2" presStyleIdx="0" presStyleCnt="2">
        <dgm:presLayoutVars>
          <dgm:chPref val="3"/>
        </dgm:presLayoutVars>
      </dgm:prSet>
      <dgm:spPr/>
    </dgm:pt>
    <dgm:pt modelId="{712EFD2F-40D2-4899-887E-BA776C74A1CB}" type="pres">
      <dgm:prSet presAssocID="{60C02A24-230A-4292-96FD-92ABEAF40430}" presName="hierChild3" presStyleCnt="0"/>
      <dgm:spPr/>
    </dgm:pt>
    <dgm:pt modelId="{5C6429BB-687B-4EB2-A89B-7E9E80D2B286}" type="pres">
      <dgm:prSet presAssocID="{0E10F2A0-FCED-4A01-B68D-D301E48A376A}" presName="Name10" presStyleLbl="parChTrans1D2" presStyleIdx="1" presStyleCnt="2"/>
      <dgm:spPr/>
    </dgm:pt>
    <dgm:pt modelId="{57BEBBC0-3815-4B91-8FAD-B744B3F5C798}" type="pres">
      <dgm:prSet presAssocID="{C39427B5-CFB5-4ED7-9D75-684241EEF93B}" presName="hierRoot2" presStyleCnt="0"/>
      <dgm:spPr/>
    </dgm:pt>
    <dgm:pt modelId="{344BDAB9-9DF5-4975-B2C4-1BB5CDEB6004}" type="pres">
      <dgm:prSet presAssocID="{C39427B5-CFB5-4ED7-9D75-684241EEF93B}" presName="composite2" presStyleCnt="0"/>
      <dgm:spPr/>
    </dgm:pt>
    <dgm:pt modelId="{CA0772AA-5E88-4949-B6BB-C2CC5DC926D7}" type="pres">
      <dgm:prSet presAssocID="{C39427B5-CFB5-4ED7-9D75-684241EEF93B}" presName="background2" presStyleLbl="node2" presStyleIdx="1" presStyleCnt="2"/>
      <dgm:spPr/>
    </dgm:pt>
    <dgm:pt modelId="{98CDAFA4-678D-4122-89D5-708B09458A1F}" type="pres">
      <dgm:prSet presAssocID="{C39427B5-CFB5-4ED7-9D75-684241EEF93B}" presName="text2" presStyleLbl="fgAcc2" presStyleIdx="1" presStyleCnt="2">
        <dgm:presLayoutVars>
          <dgm:chPref val="3"/>
        </dgm:presLayoutVars>
      </dgm:prSet>
      <dgm:spPr/>
    </dgm:pt>
    <dgm:pt modelId="{B47029CC-3B9D-4D53-9964-934052FD9243}" type="pres">
      <dgm:prSet presAssocID="{C39427B5-CFB5-4ED7-9D75-684241EEF93B}" presName="hierChild3" presStyleCnt="0"/>
      <dgm:spPr/>
    </dgm:pt>
    <dgm:pt modelId="{113C311B-A6B7-4F6D-BBC1-F8231CA0A623}" type="pres">
      <dgm:prSet presAssocID="{8C99ECC5-E865-4F63-BFD9-DDAED6AFE76C}" presName="hierRoot1" presStyleCnt="0"/>
      <dgm:spPr/>
    </dgm:pt>
    <dgm:pt modelId="{66B99100-748D-4095-BA25-59ED6849662E}" type="pres">
      <dgm:prSet presAssocID="{8C99ECC5-E865-4F63-BFD9-DDAED6AFE76C}" presName="composite" presStyleCnt="0"/>
      <dgm:spPr/>
    </dgm:pt>
    <dgm:pt modelId="{D644A347-1D44-41F2-8E53-D8F6A483B5E9}" type="pres">
      <dgm:prSet presAssocID="{8C99ECC5-E865-4F63-BFD9-DDAED6AFE76C}" presName="background" presStyleLbl="node0" presStyleIdx="2" presStyleCnt="3"/>
      <dgm:spPr/>
    </dgm:pt>
    <dgm:pt modelId="{D435DD84-F118-44BF-8EEC-B457D532C054}" type="pres">
      <dgm:prSet presAssocID="{8C99ECC5-E865-4F63-BFD9-DDAED6AFE76C}" presName="text" presStyleLbl="fgAcc0" presStyleIdx="2" presStyleCnt="3">
        <dgm:presLayoutVars>
          <dgm:chPref val="3"/>
        </dgm:presLayoutVars>
      </dgm:prSet>
      <dgm:spPr/>
    </dgm:pt>
    <dgm:pt modelId="{8161FE0B-0965-4506-BF26-5FE55217E365}" type="pres">
      <dgm:prSet presAssocID="{8C99ECC5-E865-4F63-BFD9-DDAED6AFE76C}" presName="hierChild2" presStyleCnt="0"/>
      <dgm:spPr/>
    </dgm:pt>
  </dgm:ptLst>
  <dgm:cxnLst>
    <dgm:cxn modelId="{2A089619-9EE2-41B8-ABB1-62A2C9A291FA}" type="presOf" srcId="{0E10F2A0-FCED-4A01-B68D-D301E48A376A}" destId="{5C6429BB-687B-4EB2-A89B-7E9E80D2B286}" srcOrd="0" destOrd="0" presId="urn:microsoft.com/office/officeart/2005/8/layout/hierarchy1"/>
    <dgm:cxn modelId="{0B152729-533D-4213-B5C5-1F3DDFD588C8}" srcId="{740973D8-DF0D-4D2D-BD0D-68445D397990}" destId="{C39427B5-CFB5-4ED7-9D75-684241EEF93B}" srcOrd="1" destOrd="0" parTransId="{0E10F2A0-FCED-4A01-B68D-D301E48A376A}" sibTransId="{9114BF7C-7C8A-4264-8CEC-811CD73DC9E9}"/>
    <dgm:cxn modelId="{B5108D33-F0CD-4A6F-90CF-9CE5253620EB}" type="presOf" srcId="{60C02A24-230A-4292-96FD-92ABEAF40430}" destId="{8FA45970-99F8-4728-A4F2-47F9777597CC}" srcOrd="0" destOrd="0" presId="urn:microsoft.com/office/officeart/2005/8/layout/hierarchy1"/>
    <dgm:cxn modelId="{DF898B3D-AD37-45BD-8B45-3506E9314858}" srcId="{740973D8-DF0D-4D2D-BD0D-68445D397990}" destId="{60C02A24-230A-4292-96FD-92ABEAF40430}" srcOrd="0" destOrd="0" parTransId="{98106C3E-C0B6-4411-8EA6-C2E9B017F609}" sibTransId="{DC8F4915-30BC-442C-B654-049291901A44}"/>
    <dgm:cxn modelId="{1398E63D-3EE9-4847-8F6F-BDD7666653A4}" type="presOf" srcId="{0187AAAA-5A54-458E-9795-735698B87978}" destId="{41911149-287C-4541-A148-4605711EBB16}" srcOrd="0" destOrd="0" presId="urn:microsoft.com/office/officeart/2005/8/layout/hierarchy1"/>
    <dgm:cxn modelId="{DD739B73-2C19-4125-86C3-8A1DD210B55A}" type="presOf" srcId="{C39427B5-CFB5-4ED7-9D75-684241EEF93B}" destId="{98CDAFA4-678D-4122-89D5-708B09458A1F}" srcOrd="0" destOrd="0" presId="urn:microsoft.com/office/officeart/2005/8/layout/hierarchy1"/>
    <dgm:cxn modelId="{BE8DD58E-D83B-49C1-83E7-97AF9512B492}" srcId="{0187AAAA-5A54-458E-9795-735698B87978}" destId="{8E1AEE93-3C4D-4205-80E4-3F040710D159}" srcOrd="0" destOrd="0" parTransId="{36781023-7015-4B7D-B761-8F358D363914}" sibTransId="{AC98153A-4109-4983-A626-35EA1C0D1C58}"/>
    <dgm:cxn modelId="{E30D4BAE-2DD2-4843-A256-57DA5972BC1D}" type="presOf" srcId="{740973D8-DF0D-4D2D-BD0D-68445D397990}" destId="{495DC7D7-A89E-4A46-9939-6078C894A9B9}" srcOrd="0" destOrd="0" presId="urn:microsoft.com/office/officeart/2005/8/layout/hierarchy1"/>
    <dgm:cxn modelId="{5548D3B2-D6DE-4711-99DC-CD02F7002F7B}" type="presOf" srcId="{8E1AEE93-3C4D-4205-80E4-3F040710D159}" destId="{2E3CBE27-1803-4918-AE23-DCEEC787E7E0}" srcOrd="0" destOrd="0" presId="urn:microsoft.com/office/officeart/2005/8/layout/hierarchy1"/>
    <dgm:cxn modelId="{FBDF3DB3-E8CC-41A0-86B6-D45F6B336E21}" srcId="{0187AAAA-5A54-458E-9795-735698B87978}" destId="{8C99ECC5-E865-4F63-BFD9-DDAED6AFE76C}" srcOrd="2" destOrd="0" parTransId="{566803EB-B635-43F2-8847-65774DDE104B}" sibTransId="{F4E43DA6-B614-4932-952C-179AEA108010}"/>
    <dgm:cxn modelId="{EDEE23CD-0DB4-4574-8D84-234879483D34}" type="presOf" srcId="{98106C3E-C0B6-4411-8EA6-C2E9B017F609}" destId="{47181A14-6B2B-4F17-932A-81772C3F1FDC}" srcOrd="0" destOrd="0" presId="urn:microsoft.com/office/officeart/2005/8/layout/hierarchy1"/>
    <dgm:cxn modelId="{3ADBF5DF-BF95-46B2-A766-DA167673C2F4}" srcId="{0187AAAA-5A54-458E-9795-735698B87978}" destId="{740973D8-DF0D-4D2D-BD0D-68445D397990}" srcOrd="1" destOrd="0" parTransId="{E93C1A9C-E42E-41CC-BFF8-DB57C5203E5A}" sibTransId="{3F3A233C-05B5-4759-B837-141C702155CC}"/>
    <dgm:cxn modelId="{D797A6EF-DC1C-480D-83BA-87F89CA58CFE}" type="presOf" srcId="{8C99ECC5-E865-4F63-BFD9-DDAED6AFE76C}" destId="{D435DD84-F118-44BF-8EEC-B457D532C054}" srcOrd="0" destOrd="0" presId="urn:microsoft.com/office/officeart/2005/8/layout/hierarchy1"/>
    <dgm:cxn modelId="{975761B7-9314-43D8-B206-2AEE6607BCAB}" type="presParOf" srcId="{41911149-287C-4541-A148-4605711EBB16}" destId="{2120B61A-7FBA-424F-964B-88AEE0581249}" srcOrd="0" destOrd="0" presId="urn:microsoft.com/office/officeart/2005/8/layout/hierarchy1"/>
    <dgm:cxn modelId="{C2D684FE-4F51-41C7-9FDD-1D53D2AAE720}" type="presParOf" srcId="{2120B61A-7FBA-424F-964B-88AEE0581249}" destId="{FCC6D18D-AF47-4648-9718-0CF39864DE0E}" srcOrd="0" destOrd="0" presId="urn:microsoft.com/office/officeart/2005/8/layout/hierarchy1"/>
    <dgm:cxn modelId="{BCC7B212-2485-47D4-80C7-BA9474B7B43D}" type="presParOf" srcId="{FCC6D18D-AF47-4648-9718-0CF39864DE0E}" destId="{A9F93A56-2D69-4E46-B9FE-5FB5163F9902}" srcOrd="0" destOrd="0" presId="urn:microsoft.com/office/officeart/2005/8/layout/hierarchy1"/>
    <dgm:cxn modelId="{0972F1EC-49E8-41E0-BC8E-F34EBDCEA1D8}" type="presParOf" srcId="{FCC6D18D-AF47-4648-9718-0CF39864DE0E}" destId="{2E3CBE27-1803-4918-AE23-DCEEC787E7E0}" srcOrd="1" destOrd="0" presId="urn:microsoft.com/office/officeart/2005/8/layout/hierarchy1"/>
    <dgm:cxn modelId="{7A923E5D-9B1D-4731-807B-B9439A830BDC}" type="presParOf" srcId="{2120B61A-7FBA-424F-964B-88AEE0581249}" destId="{BE5A39C8-E96E-4CEC-A2D4-80F156768EF7}" srcOrd="1" destOrd="0" presId="urn:microsoft.com/office/officeart/2005/8/layout/hierarchy1"/>
    <dgm:cxn modelId="{27C4603D-1FA7-40F2-926C-C59C7652BF7C}" type="presParOf" srcId="{41911149-287C-4541-A148-4605711EBB16}" destId="{42580BCC-12C1-4B84-A2C9-F3C954877330}" srcOrd="1" destOrd="0" presId="urn:microsoft.com/office/officeart/2005/8/layout/hierarchy1"/>
    <dgm:cxn modelId="{63BC5C2B-9BAE-4ABD-9F66-73CD85F0D8EB}" type="presParOf" srcId="{42580BCC-12C1-4B84-A2C9-F3C954877330}" destId="{C8D622AA-14C8-4D64-9CF5-EB51C63F0694}" srcOrd="0" destOrd="0" presId="urn:microsoft.com/office/officeart/2005/8/layout/hierarchy1"/>
    <dgm:cxn modelId="{741855DD-FECC-4935-B069-3EF7AF6FCCF9}" type="presParOf" srcId="{C8D622AA-14C8-4D64-9CF5-EB51C63F0694}" destId="{B131F315-62BF-434F-A651-3DCF03722ADE}" srcOrd="0" destOrd="0" presId="urn:microsoft.com/office/officeart/2005/8/layout/hierarchy1"/>
    <dgm:cxn modelId="{36503BC0-AD66-4A18-B231-F90ABB8312CF}" type="presParOf" srcId="{C8D622AA-14C8-4D64-9CF5-EB51C63F0694}" destId="{495DC7D7-A89E-4A46-9939-6078C894A9B9}" srcOrd="1" destOrd="0" presId="urn:microsoft.com/office/officeart/2005/8/layout/hierarchy1"/>
    <dgm:cxn modelId="{175385AE-AFAF-42E1-8591-549827E3DB09}" type="presParOf" srcId="{42580BCC-12C1-4B84-A2C9-F3C954877330}" destId="{D45D9A18-77A1-4562-A582-3E384DCCC418}" srcOrd="1" destOrd="0" presId="urn:microsoft.com/office/officeart/2005/8/layout/hierarchy1"/>
    <dgm:cxn modelId="{8B225C12-13D4-44FC-B765-3D00FC15FC0B}" type="presParOf" srcId="{D45D9A18-77A1-4562-A582-3E384DCCC418}" destId="{47181A14-6B2B-4F17-932A-81772C3F1FDC}" srcOrd="0" destOrd="0" presId="urn:microsoft.com/office/officeart/2005/8/layout/hierarchy1"/>
    <dgm:cxn modelId="{6FC0AC8F-9E61-4B72-AFD5-6043DB39C693}" type="presParOf" srcId="{D45D9A18-77A1-4562-A582-3E384DCCC418}" destId="{34F3E2EA-C5F1-4371-BB78-977930373CB8}" srcOrd="1" destOrd="0" presId="urn:microsoft.com/office/officeart/2005/8/layout/hierarchy1"/>
    <dgm:cxn modelId="{679B8E00-99C7-4BBE-B7C5-353EB1DEF9E4}" type="presParOf" srcId="{34F3E2EA-C5F1-4371-BB78-977930373CB8}" destId="{B4199063-9A72-41C3-9449-6F2F83A6B687}" srcOrd="0" destOrd="0" presId="urn:microsoft.com/office/officeart/2005/8/layout/hierarchy1"/>
    <dgm:cxn modelId="{1E6B6999-4C94-46A4-A3A6-6D08DC28D170}" type="presParOf" srcId="{B4199063-9A72-41C3-9449-6F2F83A6B687}" destId="{67D3E10D-47DE-4AB0-8E7C-B065AD71CAEF}" srcOrd="0" destOrd="0" presId="urn:microsoft.com/office/officeart/2005/8/layout/hierarchy1"/>
    <dgm:cxn modelId="{B1B2CC9A-68FD-4FBC-92E0-1BBCF2A04872}" type="presParOf" srcId="{B4199063-9A72-41C3-9449-6F2F83A6B687}" destId="{8FA45970-99F8-4728-A4F2-47F9777597CC}" srcOrd="1" destOrd="0" presId="urn:microsoft.com/office/officeart/2005/8/layout/hierarchy1"/>
    <dgm:cxn modelId="{DE1AC0EC-0C18-4424-8ECE-AF036A6467A6}" type="presParOf" srcId="{34F3E2EA-C5F1-4371-BB78-977930373CB8}" destId="{712EFD2F-40D2-4899-887E-BA776C74A1CB}" srcOrd="1" destOrd="0" presId="urn:microsoft.com/office/officeart/2005/8/layout/hierarchy1"/>
    <dgm:cxn modelId="{0B2AD1C6-0C25-468F-9FDB-D550092262FF}" type="presParOf" srcId="{D45D9A18-77A1-4562-A582-3E384DCCC418}" destId="{5C6429BB-687B-4EB2-A89B-7E9E80D2B286}" srcOrd="2" destOrd="0" presId="urn:microsoft.com/office/officeart/2005/8/layout/hierarchy1"/>
    <dgm:cxn modelId="{E13D5021-5F37-43DF-B6AB-CDAD0DD237A0}" type="presParOf" srcId="{D45D9A18-77A1-4562-A582-3E384DCCC418}" destId="{57BEBBC0-3815-4B91-8FAD-B744B3F5C798}" srcOrd="3" destOrd="0" presId="urn:microsoft.com/office/officeart/2005/8/layout/hierarchy1"/>
    <dgm:cxn modelId="{7481343A-6D0C-4DFF-B3A9-EF04C3094ABA}" type="presParOf" srcId="{57BEBBC0-3815-4B91-8FAD-B744B3F5C798}" destId="{344BDAB9-9DF5-4975-B2C4-1BB5CDEB6004}" srcOrd="0" destOrd="0" presId="urn:microsoft.com/office/officeart/2005/8/layout/hierarchy1"/>
    <dgm:cxn modelId="{44557121-ADF4-4712-B37A-2F31E84C22AB}" type="presParOf" srcId="{344BDAB9-9DF5-4975-B2C4-1BB5CDEB6004}" destId="{CA0772AA-5E88-4949-B6BB-C2CC5DC926D7}" srcOrd="0" destOrd="0" presId="urn:microsoft.com/office/officeart/2005/8/layout/hierarchy1"/>
    <dgm:cxn modelId="{351F70C7-E868-47D5-893A-564FB5FCD637}" type="presParOf" srcId="{344BDAB9-9DF5-4975-B2C4-1BB5CDEB6004}" destId="{98CDAFA4-678D-4122-89D5-708B09458A1F}" srcOrd="1" destOrd="0" presId="urn:microsoft.com/office/officeart/2005/8/layout/hierarchy1"/>
    <dgm:cxn modelId="{FBBE5147-F2C5-41E9-A56B-C082F9606C0A}" type="presParOf" srcId="{57BEBBC0-3815-4B91-8FAD-B744B3F5C798}" destId="{B47029CC-3B9D-4D53-9964-934052FD9243}" srcOrd="1" destOrd="0" presId="urn:microsoft.com/office/officeart/2005/8/layout/hierarchy1"/>
    <dgm:cxn modelId="{6EAC0E65-EE8D-49F4-96AA-D1AC34441D1E}" type="presParOf" srcId="{41911149-287C-4541-A148-4605711EBB16}" destId="{113C311B-A6B7-4F6D-BBC1-F8231CA0A623}" srcOrd="2" destOrd="0" presId="urn:microsoft.com/office/officeart/2005/8/layout/hierarchy1"/>
    <dgm:cxn modelId="{800889D8-6E46-41C5-B88B-590AD913B6C7}" type="presParOf" srcId="{113C311B-A6B7-4F6D-BBC1-F8231CA0A623}" destId="{66B99100-748D-4095-BA25-59ED6849662E}" srcOrd="0" destOrd="0" presId="urn:microsoft.com/office/officeart/2005/8/layout/hierarchy1"/>
    <dgm:cxn modelId="{767B03BA-DF9F-46F6-9E4E-1620555EF591}" type="presParOf" srcId="{66B99100-748D-4095-BA25-59ED6849662E}" destId="{D644A347-1D44-41F2-8E53-D8F6A483B5E9}" srcOrd="0" destOrd="0" presId="urn:microsoft.com/office/officeart/2005/8/layout/hierarchy1"/>
    <dgm:cxn modelId="{CC8FDBC4-CE4C-48D7-BBE8-68C5AD4F5391}" type="presParOf" srcId="{66B99100-748D-4095-BA25-59ED6849662E}" destId="{D435DD84-F118-44BF-8EEC-B457D532C054}" srcOrd="1" destOrd="0" presId="urn:microsoft.com/office/officeart/2005/8/layout/hierarchy1"/>
    <dgm:cxn modelId="{6061A2D2-3CCA-4EEB-B244-3290C394DF34}" type="presParOf" srcId="{113C311B-A6B7-4F6D-BBC1-F8231CA0A623}" destId="{8161FE0B-0965-4506-BF26-5FE55217E3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2533-E575-4FE6-BAD0-FDE4676D641C}">
      <dsp:nvSpPr>
        <dsp:cNvPr id="0" name=""/>
        <dsp:cNvSpPr/>
      </dsp:nvSpPr>
      <dsp:spPr>
        <a:xfrm>
          <a:off x="0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961A0-DB4C-4035-84DF-D757A72232B5}">
      <dsp:nvSpPr>
        <dsp:cNvPr id="0" name=""/>
        <dsp:cNvSpPr/>
      </dsp:nvSpPr>
      <dsp:spPr>
        <a:xfrm>
          <a:off x="300037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She was born in Israel (part of God’s special people)</a:t>
          </a:r>
        </a:p>
      </dsp:txBody>
      <dsp:txXfrm>
        <a:off x="350259" y="828220"/>
        <a:ext cx="2599892" cy="1614269"/>
      </dsp:txXfrm>
    </dsp:sp>
    <dsp:sp modelId="{EEB1FF4C-4251-439D-97E6-E42F1B55DBAA}">
      <dsp:nvSpPr>
        <dsp:cNvPr id="0" name=""/>
        <dsp:cNvSpPr/>
      </dsp:nvSpPr>
      <dsp:spPr>
        <a:xfrm>
          <a:off x="3300411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97E83-4DCE-4FD2-9A2A-42C5FA9D4A5F}">
      <dsp:nvSpPr>
        <dsp:cNvPr id="0" name=""/>
        <dsp:cNvSpPr/>
      </dsp:nvSpPr>
      <dsp:spPr>
        <a:xfrm>
          <a:off x="3600448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She was taken “captive” during a raid </a:t>
          </a:r>
        </a:p>
      </dsp:txBody>
      <dsp:txXfrm>
        <a:off x="3650670" y="828220"/>
        <a:ext cx="2599892" cy="1614269"/>
      </dsp:txXfrm>
    </dsp:sp>
    <dsp:sp modelId="{D81A6F8D-A05C-46FA-A7D5-26BA505FE27A}">
      <dsp:nvSpPr>
        <dsp:cNvPr id="0" name=""/>
        <dsp:cNvSpPr/>
      </dsp:nvSpPr>
      <dsp:spPr>
        <a:xfrm>
          <a:off x="6600822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ED160-9508-4130-9EC9-4D67B19390B0}">
      <dsp:nvSpPr>
        <dsp:cNvPr id="0" name=""/>
        <dsp:cNvSpPr/>
      </dsp:nvSpPr>
      <dsp:spPr>
        <a:xfrm>
          <a:off x="6900860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She was presented to Naaman’s wife to serve her</a:t>
          </a:r>
        </a:p>
      </dsp:txBody>
      <dsp:txXfrm>
        <a:off x="6951082" y="828220"/>
        <a:ext cx="2599892" cy="161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907D5-E0A4-41BA-A2D4-7DE8CE4893EE}">
      <dsp:nvSpPr>
        <dsp:cNvPr id="0" name=""/>
        <dsp:cNvSpPr/>
      </dsp:nvSpPr>
      <dsp:spPr>
        <a:xfrm>
          <a:off x="0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5A8F0-0DDD-4862-AE6D-6040B89957A4}">
      <dsp:nvSpPr>
        <dsp:cNvPr id="0" name=""/>
        <dsp:cNvSpPr/>
      </dsp:nvSpPr>
      <dsp:spPr>
        <a:xfrm>
          <a:off x="300037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Her life and existence appears to be hard</a:t>
          </a:r>
        </a:p>
      </dsp:txBody>
      <dsp:txXfrm>
        <a:off x="350259" y="828220"/>
        <a:ext cx="2599892" cy="1614269"/>
      </dsp:txXfrm>
    </dsp:sp>
    <dsp:sp modelId="{CC3F819B-33CD-46AE-A742-168C69179EB5}">
      <dsp:nvSpPr>
        <dsp:cNvPr id="0" name=""/>
        <dsp:cNvSpPr/>
      </dsp:nvSpPr>
      <dsp:spPr>
        <a:xfrm>
          <a:off x="3300411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4CF0B-38DC-441B-AAA2-30CEC5813558}">
      <dsp:nvSpPr>
        <dsp:cNvPr id="0" name=""/>
        <dsp:cNvSpPr/>
      </dsp:nvSpPr>
      <dsp:spPr>
        <a:xfrm>
          <a:off x="3600448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Her prospects for the future were bleak</a:t>
          </a:r>
        </a:p>
      </dsp:txBody>
      <dsp:txXfrm>
        <a:off x="3650670" y="828220"/>
        <a:ext cx="2599892" cy="1614269"/>
      </dsp:txXfrm>
    </dsp:sp>
    <dsp:sp modelId="{BB87D505-866F-4E31-91D0-26482C73A733}">
      <dsp:nvSpPr>
        <dsp:cNvPr id="0" name=""/>
        <dsp:cNvSpPr/>
      </dsp:nvSpPr>
      <dsp:spPr>
        <a:xfrm>
          <a:off x="6600822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35859-D639-4845-91E6-353CEA08DD4C}">
      <dsp:nvSpPr>
        <dsp:cNvPr id="0" name=""/>
        <dsp:cNvSpPr/>
      </dsp:nvSpPr>
      <dsp:spPr>
        <a:xfrm>
          <a:off x="6900860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She would probably live and die a “Nobody”</a:t>
          </a:r>
        </a:p>
      </dsp:txBody>
      <dsp:txXfrm>
        <a:off x="6951082" y="828220"/>
        <a:ext cx="2599892" cy="1614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97AD-4C5B-4DB4-BF67-3786C69E046E}">
      <dsp:nvSpPr>
        <dsp:cNvPr id="0" name=""/>
        <dsp:cNvSpPr/>
      </dsp:nvSpPr>
      <dsp:spPr>
        <a:xfrm>
          <a:off x="0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67B2A-BC4E-4895-ADC3-A54583A3A648}">
      <dsp:nvSpPr>
        <dsp:cNvPr id="0" name=""/>
        <dsp:cNvSpPr/>
      </dsp:nvSpPr>
      <dsp:spPr>
        <a:xfrm>
          <a:off x="300037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Most of us will never become famous</a:t>
          </a:r>
        </a:p>
      </dsp:txBody>
      <dsp:txXfrm>
        <a:off x="350259" y="828220"/>
        <a:ext cx="2599892" cy="1614269"/>
      </dsp:txXfrm>
    </dsp:sp>
    <dsp:sp modelId="{43F756B3-156F-49AE-9B35-A50CBB1B3A89}">
      <dsp:nvSpPr>
        <dsp:cNvPr id="0" name=""/>
        <dsp:cNvSpPr/>
      </dsp:nvSpPr>
      <dsp:spPr>
        <a:xfrm>
          <a:off x="3300411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50A58-3506-4BC4-840F-DF01F8135025}">
      <dsp:nvSpPr>
        <dsp:cNvPr id="0" name=""/>
        <dsp:cNvSpPr/>
      </dsp:nvSpPr>
      <dsp:spPr>
        <a:xfrm>
          <a:off x="3600448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of us may never be known beyond our small circle of family and friends</a:t>
          </a:r>
        </a:p>
      </dsp:txBody>
      <dsp:txXfrm>
        <a:off x="3650670" y="828220"/>
        <a:ext cx="2599892" cy="1614269"/>
      </dsp:txXfrm>
    </dsp:sp>
    <dsp:sp modelId="{316FC10C-3F43-4685-81F6-E058B5F8ADF1}">
      <dsp:nvSpPr>
        <dsp:cNvPr id="0" name=""/>
        <dsp:cNvSpPr/>
      </dsp:nvSpPr>
      <dsp:spPr>
        <a:xfrm>
          <a:off x="6600822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49012-C358-4952-999C-7BFF59B88279}">
      <dsp:nvSpPr>
        <dsp:cNvPr id="0" name=""/>
        <dsp:cNvSpPr/>
      </dsp:nvSpPr>
      <dsp:spPr>
        <a:xfrm>
          <a:off x="6900860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of us are destined to live and die in basic anonymity like this girl</a:t>
          </a:r>
        </a:p>
      </dsp:txBody>
      <dsp:txXfrm>
        <a:off x="6951082" y="828220"/>
        <a:ext cx="2599892" cy="161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69711-487D-4A69-AEA8-D63BC50FBA67}">
      <dsp:nvSpPr>
        <dsp:cNvPr id="0" name=""/>
        <dsp:cNvSpPr/>
      </dsp:nvSpPr>
      <dsp:spPr>
        <a:xfrm>
          <a:off x="3609" y="54896"/>
          <a:ext cx="2170583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She knew there was one true God</a:t>
          </a:r>
        </a:p>
      </dsp:txBody>
      <dsp:txXfrm>
        <a:off x="3609" y="54896"/>
        <a:ext cx="2170583" cy="720000"/>
      </dsp:txXfrm>
    </dsp:sp>
    <dsp:sp modelId="{AB4E7FCE-004A-4267-983F-E29DDA642070}">
      <dsp:nvSpPr>
        <dsp:cNvPr id="0" name=""/>
        <dsp:cNvSpPr/>
      </dsp:nvSpPr>
      <dsp:spPr>
        <a:xfrm>
          <a:off x="3609" y="774896"/>
          <a:ext cx="2170583" cy="23225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Syrians worshipped the god </a:t>
          </a:r>
          <a:r>
            <a:rPr lang="en-US" sz="2500" kern="1200" dirty="0" err="1"/>
            <a:t>Rimmon</a:t>
          </a:r>
          <a:r>
            <a:rPr lang="en-US" sz="2500" kern="1200" dirty="0"/>
            <a:t> and other idols</a:t>
          </a:r>
        </a:p>
      </dsp:txBody>
      <dsp:txXfrm>
        <a:off x="3609" y="774896"/>
        <a:ext cx="2170583" cy="2322527"/>
      </dsp:txXfrm>
    </dsp:sp>
    <dsp:sp modelId="{54662993-9676-4F1B-8C55-0E32C19F6F39}">
      <dsp:nvSpPr>
        <dsp:cNvPr id="0" name=""/>
        <dsp:cNvSpPr/>
      </dsp:nvSpPr>
      <dsp:spPr>
        <a:xfrm>
          <a:off x="2478074" y="54896"/>
          <a:ext cx="2170583" cy="720000"/>
        </a:xfrm>
        <a:prstGeom prst="rect">
          <a:avLst/>
        </a:prstGeom>
        <a:solidFill>
          <a:schemeClr val="accent2">
            <a:hueOff val="750137"/>
            <a:satOff val="-13193"/>
            <a:lumOff val="523"/>
            <a:alphaOff val="0"/>
          </a:schemeClr>
        </a:solidFill>
        <a:ln w="15875" cap="flat" cmpd="sng" algn="ctr">
          <a:solidFill>
            <a:schemeClr val="accent2">
              <a:hueOff val="750137"/>
              <a:satOff val="-13193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She knew God was speaking to His people</a:t>
          </a:r>
        </a:p>
      </dsp:txBody>
      <dsp:txXfrm>
        <a:off x="2478074" y="54896"/>
        <a:ext cx="2170583" cy="720000"/>
      </dsp:txXfrm>
    </dsp:sp>
    <dsp:sp modelId="{177CB713-D377-406F-A209-F114E4448E90}">
      <dsp:nvSpPr>
        <dsp:cNvPr id="0" name=""/>
        <dsp:cNvSpPr/>
      </dsp:nvSpPr>
      <dsp:spPr>
        <a:xfrm>
          <a:off x="2478074" y="774896"/>
          <a:ext cx="2170583" cy="2322527"/>
        </a:xfrm>
        <a:prstGeom prst="rect">
          <a:avLst/>
        </a:prstGeom>
        <a:solidFill>
          <a:schemeClr val="accent2">
            <a:tint val="40000"/>
            <a:alpha val="90000"/>
            <a:hueOff val="738307"/>
            <a:satOff val="-6283"/>
            <a:lumOff val="-35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38307"/>
              <a:satOff val="-6283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“The prophet who is in Samaria”</a:t>
          </a:r>
        </a:p>
      </dsp:txBody>
      <dsp:txXfrm>
        <a:off x="2478074" y="774896"/>
        <a:ext cx="2170583" cy="2322527"/>
      </dsp:txXfrm>
    </dsp:sp>
    <dsp:sp modelId="{0048EF24-F946-4AA9-A0C4-A0C513846216}">
      <dsp:nvSpPr>
        <dsp:cNvPr id="0" name=""/>
        <dsp:cNvSpPr/>
      </dsp:nvSpPr>
      <dsp:spPr>
        <a:xfrm>
          <a:off x="4952539" y="54896"/>
          <a:ext cx="2170583" cy="720000"/>
        </a:xfrm>
        <a:prstGeom prst="rect">
          <a:avLst/>
        </a:prstGeom>
        <a:solidFill>
          <a:schemeClr val="accent2">
            <a:hueOff val="1500273"/>
            <a:satOff val="-26385"/>
            <a:lumOff val="1046"/>
            <a:alphaOff val="0"/>
          </a:schemeClr>
        </a:solidFill>
        <a:ln w="15875" cap="flat" cmpd="sng" algn="ctr">
          <a:solidFill>
            <a:schemeClr val="accent2">
              <a:hueOff val="1500273"/>
              <a:satOff val="-26385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She knew God had the power to heal</a:t>
          </a:r>
        </a:p>
      </dsp:txBody>
      <dsp:txXfrm>
        <a:off x="4952539" y="54896"/>
        <a:ext cx="2170583" cy="720000"/>
      </dsp:txXfrm>
    </dsp:sp>
    <dsp:sp modelId="{8BF8F107-7D95-4ABC-A823-73B1516F23A4}">
      <dsp:nvSpPr>
        <dsp:cNvPr id="0" name=""/>
        <dsp:cNvSpPr/>
      </dsp:nvSpPr>
      <dsp:spPr>
        <a:xfrm>
          <a:off x="4952539" y="774896"/>
          <a:ext cx="2170583" cy="2322527"/>
        </a:xfrm>
        <a:prstGeom prst="rect">
          <a:avLst/>
        </a:prstGeom>
        <a:solidFill>
          <a:schemeClr val="accent2">
            <a:tint val="40000"/>
            <a:alpha val="90000"/>
            <a:hueOff val="1476615"/>
            <a:satOff val="-12565"/>
            <a:lumOff val="-7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476615"/>
              <a:satOff val="-12565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“He would heal him of his leprosy”</a:t>
          </a:r>
        </a:p>
      </dsp:txBody>
      <dsp:txXfrm>
        <a:off x="4952539" y="774896"/>
        <a:ext cx="2170583" cy="2322527"/>
      </dsp:txXfrm>
    </dsp:sp>
    <dsp:sp modelId="{A99D87F1-5D6C-4D7D-AEE5-636177D877FA}">
      <dsp:nvSpPr>
        <dsp:cNvPr id="0" name=""/>
        <dsp:cNvSpPr/>
      </dsp:nvSpPr>
      <dsp:spPr>
        <a:xfrm>
          <a:off x="7427004" y="54896"/>
          <a:ext cx="2170583" cy="720000"/>
        </a:xfrm>
        <a:prstGeom prst="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She knew God alone was worthy of worship</a:t>
          </a:r>
        </a:p>
      </dsp:txBody>
      <dsp:txXfrm>
        <a:off x="7427004" y="54896"/>
        <a:ext cx="2170583" cy="720000"/>
      </dsp:txXfrm>
    </dsp:sp>
    <dsp:sp modelId="{F3BEE31B-3F47-45EE-B46B-C188C3B3C29D}">
      <dsp:nvSpPr>
        <dsp:cNvPr id="0" name=""/>
        <dsp:cNvSpPr/>
      </dsp:nvSpPr>
      <dsp:spPr>
        <a:xfrm>
          <a:off x="7427004" y="774896"/>
          <a:ext cx="2170583" cy="2322527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She shared her dedication to the God of Israel with her mistress</a:t>
          </a:r>
        </a:p>
      </dsp:txBody>
      <dsp:txXfrm>
        <a:off x="7427004" y="774896"/>
        <a:ext cx="2170583" cy="2322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E67E-DF83-46B9-BB0B-6B7B2BB548D8}">
      <dsp:nvSpPr>
        <dsp:cNvPr id="0" name=""/>
        <dsp:cNvSpPr/>
      </dsp:nvSpPr>
      <dsp:spPr>
        <a:xfrm>
          <a:off x="3000" y="29773"/>
          <a:ext cx="2925364" cy="2751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I am convinced the Bible is the Word of God, I will live my life </a:t>
          </a:r>
          <a:r>
            <a:rPr lang="en-US" sz="2000" kern="1200" dirty="0" err="1"/>
            <a:t>acodring</a:t>
          </a:r>
          <a:r>
            <a:rPr lang="en-US" sz="2000" kern="1200" dirty="0"/>
            <a:t> to its teachings and no one will be able to change my mind about it</a:t>
          </a:r>
        </a:p>
      </dsp:txBody>
      <dsp:txXfrm>
        <a:off x="3000" y="29773"/>
        <a:ext cx="2925364" cy="2751969"/>
      </dsp:txXfrm>
    </dsp:sp>
    <dsp:sp modelId="{4D28C8C2-DA34-4E3F-A7D2-33180E31E4B9}">
      <dsp:nvSpPr>
        <dsp:cNvPr id="0" name=""/>
        <dsp:cNvSpPr/>
      </dsp:nvSpPr>
      <dsp:spPr>
        <a:xfrm>
          <a:off x="3000" y="2332148"/>
          <a:ext cx="2925364" cy="6410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4D3BF-FD28-4AB3-8661-970B72ECAD72}">
      <dsp:nvSpPr>
        <dsp:cNvPr id="0" name=""/>
        <dsp:cNvSpPr/>
      </dsp:nvSpPr>
      <dsp:spPr>
        <a:xfrm>
          <a:off x="3337916" y="128417"/>
          <a:ext cx="2925364" cy="1451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true conviction is always based on a clear word from God</a:t>
          </a:r>
        </a:p>
      </dsp:txBody>
      <dsp:txXfrm>
        <a:off x="3337916" y="128417"/>
        <a:ext cx="2925364" cy="1451632"/>
      </dsp:txXfrm>
    </dsp:sp>
    <dsp:sp modelId="{B634D1B2-06AC-4B6B-9002-6B51443F00D6}">
      <dsp:nvSpPr>
        <dsp:cNvPr id="0" name=""/>
        <dsp:cNvSpPr/>
      </dsp:nvSpPr>
      <dsp:spPr>
        <a:xfrm>
          <a:off x="3337916" y="1327741"/>
          <a:ext cx="2925364" cy="15468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If the Bible says it is right; it is right!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If the Bible says it is wrong; it is wrong!</a:t>
          </a:r>
        </a:p>
      </dsp:txBody>
      <dsp:txXfrm>
        <a:off x="3337916" y="1327741"/>
        <a:ext cx="2925364" cy="1546807"/>
      </dsp:txXfrm>
    </dsp:sp>
    <dsp:sp modelId="{E21D65BE-0A61-435D-8390-FE9B14682496}">
      <dsp:nvSpPr>
        <dsp:cNvPr id="0" name=""/>
        <dsp:cNvSpPr/>
      </dsp:nvSpPr>
      <dsp:spPr>
        <a:xfrm>
          <a:off x="6672831" y="254571"/>
          <a:ext cx="2925364" cy="9470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Important questions we must ask</a:t>
          </a:r>
        </a:p>
      </dsp:txBody>
      <dsp:txXfrm>
        <a:off x="6672831" y="254571"/>
        <a:ext cx="2925364" cy="947015"/>
      </dsp:txXfrm>
    </dsp:sp>
    <dsp:sp modelId="{1B4CBD5F-B88D-4380-99A2-2BF3DA8F46C2}">
      <dsp:nvSpPr>
        <dsp:cNvPr id="0" name=""/>
        <dsp:cNvSpPr/>
      </dsp:nvSpPr>
      <dsp:spPr>
        <a:xfrm>
          <a:off x="6672831" y="1201586"/>
          <a:ext cx="2925364" cy="15468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Does the Bible say it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Is it jut an opinion or personal preference</a:t>
          </a:r>
        </a:p>
      </dsp:txBody>
      <dsp:txXfrm>
        <a:off x="6672831" y="1201586"/>
        <a:ext cx="2925364" cy="1546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BA36-7EB9-449A-B593-6DD23778C996}">
      <dsp:nvSpPr>
        <dsp:cNvPr id="0" name=""/>
        <dsp:cNvSpPr/>
      </dsp:nvSpPr>
      <dsp:spPr>
        <a:xfrm>
          <a:off x="46" y="43757"/>
          <a:ext cx="4486496" cy="1086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She was a slave in his house</a:t>
          </a:r>
        </a:p>
      </dsp:txBody>
      <dsp:txXfrm>
        <a:off x="46" y="43757"/>
        <a:ext cx="4486496" cy="1086974"/>
      </dsp:txXfrm>
    </dsp:sp>
    <dsp:sp modelId="{2B54C9F5-E76C-4385-BBA7-7F7DE93D42E4}">
      <dsp:nvSpPr>
        <dsp:cNvPr id="0" name=""/>
        <dsp:cNvSpPr/>
      </dsp:nvSpPr>
      <dsp:spPr>
        <a:xfrm>
          <a:off x="46" y="1130732"/>
          <a:ext cx="4486496" cy="18111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Captured in war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Removed from her family, home, and country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Forced to live as a servant</a:t>
          </a:r>
        </a:p>
      </dsp:txBody>
      <dsp:txXfrm>
        <a:off x="46" y="1130732"/>
        <a:ext cx="4486496" cy="1811185"/>
      </dsp:txXfrm>
    </dsp:sp>
    <dsp:sp modelId="{6AFC70D8-9E16-4CA5-AA98-F6AA00031530}">
      <dsp:nvSpPr>
        <dsp:cNvPr id="0" name=""/>
        <dsp:cNvSpPr/>
      </dsp:nvSpPr>
      <dsp:spPr>
        <a:xfrm>
          <a:off x="5114653" y="43757"/>
          <a:ext cx="4486496" cy="1086974"/>
        </a:xfrm>
        <a:prstGeom prst="rect">
          <a:avLst/>
        </a:prstGeom>
        <a:solidFill>
          <a:schemeClr val="accent5">
            <a:hueOff val="-19587"/>
            <a:satOff val="-21471"/>
            <a:lumOff val="-10785"/>
            <a:alphaOff val="0"/>
          </a:schemeClr>
        </a:solidFill>
        <a:ln w="15875" cap="flat" cmpd="sng" algn="ctr">
          <a:solidFill>
            <a:schemeClr val="accent5">
              <a:hueOff val="-19587"/>
              <a:satOff val="-21471"/>
              <a:lumOff val="-1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She had every human reason to despise Naaman and his wife, but she didn’t</a:t>
          </a:r>
        </a:p>
      </dsp:txBody>
      <dsp:txXfrm>
        <a:off x="5114653" y="43757"/>
        <a:ext cx="4486496" cy="1086974"/>
      </dsp:txXfrm>
    </dsp:sp>
    <dsp:sp modelId="{729390E4-6E75-4BF1-B5CF-FD3BFCDD4CC1}">
      <dsp:nvSpPr>
        <dsp:cNvPr id="0" name=""/>
        <dsp:cNvSpPr/>
      </dsp:nvSpPr>
      <dsp:spPr>
        <a:xfrm>
          <a:off x="5114653" y="1130732"/>
          <a:ext cx="4486496" cy="1811185"/>
        </a:xfrm>
        <a:prstGeom prst="rect">
          <a:avLst/>
        </a:prstGeom>
        <a:solidFill>
          <a:schemeClr val="accent5">
            <a:tint val="40000"/>
            <a:alpha val="90000"/>
            <a:hueOff val="-137457"/>
            <a:satOff val="-19987"/>
            <a:lumOff val="-25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7457"/>
              <a:satOff val="-19987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When she heard of Naaman’s leprosy instead of feeling like he was getting what he deserved, she told Naaman’s wife about God’s power to heal him</a:t>
          </a:r>
        </a:p>
      </dsp:txBody>
      <dsp:txXfrm>
        <a:off x="5114653" y="1130732"/>
        <a:ext cx="4486496" cy="1811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C337-BE15-4B25-89BC-FD21241D97BB}">
      <dsp:nvSpPr>
        <dsp:cNvPr id="0" name=""/>
        <dsp:cNvSpPr/>
      </dsp:nvSpPr>
      <dsp:spPr>
        <a:xfrm>
          <a:off x="1172" y="136221"/>
          <a:ext cx="4113793" cy="26122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33EEA-F680-4469-B744-565034FDDA3E}">
      <dsp:nvSpPr>
        <dsp:cNvPr id="0" name=""/>
        <dsp:cNvSpPr/>
      </dsp:nvSpPr>
      <dsp:spPr>
        <a:xfrm>
          <a:off x="458260" y="570455"/>
          <a:ext cx="4113793" cy="2612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Mt 22:37-40 “</a:t>
          </a:r>
          <a:r>
            <a:rPr lang="en-US" sz="2000" kern="1200" baseline="30000" dirty="0"/>
            <a:t>37 </a:t>
          </a:r>
          <a:r>
            <a:rPr lang="en-US" sz="2000" kern="1200" dirty="0"/>
            <a:t>Jesus said to him, “‘You shall love the Lord your God with all your heart, with all your soul, and with all your mind.’ </a:t>
          </a:r>
          <a:r>
            <a:rPr lang="en-US" sz="2000" kern="1200" baseline="30000" dirty="0"/>
            <a:t>38 </a:t>
          </a:r>
          <a:r>
            <a:rPr lang="en-US" sz="2000" kern="1200" dirty="0"/>
            <a:t>This is </a:t>
          </a:r>
          <a:r>
            <a:rPr lang="en-US" sz="2000" i="1" kern="1200" dirty="0"/>
            <a:t>the</a:t>
          </a:r>
          <a:r>
            <a:rPr lang="en-US" sz="2000" kern="1200" dirty="0"/>
            <a:t> first and great commandment. </a:t>
          </a:r>
          <a:r>
            <a:rPr lang="en-US" sz="2000" kern="1200" baseline="30000" dirty="0"/>
            <a:t>39 </a:t>
          </a:r>
          <a:r>
            <a:rPr lang="en-US" sz="2000" kern="1200" dirty="0"/>
            <a:t>And </a:t>
          </a:r>
          <a:r>
            <a:rPr lang="en-US" sz="2000" i="1" kern="1200" dirty="0"/>
            <a:t>the</a:t>
          </a:r>
          <a:r>
            <a:rPr lang="en-US" sz="2000" kern="1200" dirty="0"/>
            <a:t> second </a:t>
          </a:r>
          <a:r>
            <a:rPr lang="en-US" sz="2000" i="1" kern="1200" dirty="0"/>
            <a:t>is</a:t>
          </a:r>
          <a:r>
            <a:rPr lang="en-US" sz="2000" kern="1200" dirty="0"/>
            <a:t> like it: ‘You shall love your neighbor as yourself.’ </a:t>
          </a:r>
          <a:r>
            <a:rPr lang="en-US" sz="2000" kern="1200" baseline="30000" dirty="0"/>
            <a:t>40 </a:t>
          </a:r>
          <a:r>
            <a:rPr lang="en-US" sz="2000" kern="1200" dirty="0"/>
            <a:t>On these two commandments hang all the Law and the Prophets.”</a:t>
          </a:r>
        </a:p>
      </dsp:txBody>
      <dsp:txXfrm>
        <a:off x="534770" y="646965"/>
        <a:ext cx="3960773" cy="2459238"/>
      </dsp:txXfrm>
    </dsp:sp>
    <dsp:sp modelId="{DC3565D1-F436-4F1C-932D-E1EBFA17F9AE}">
      <dsp:nvSpPr>
        <dsp:cNvPr id="0" name=""/>
        <dsp:cNvSpPr/>
      </dsp:nvSpPr>
      <dsp:spPr>
        <a:xfrm>
          <a:off x="5029142" y="136221"/>
          <a:ext cx="4113793" cy="26122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A52A-BAC2-4BCB-BC97-C76C7A7EC9ED}">
      <dsp:nvSpPr>
        <dsp:cNvPr id="0" name=""/>
        <dsp:cNvSpPr/>
      </dsp:nvSpPr>
      <dsp:spPr>
        <a:xfrm>
          <a:off x="5486230" y="570455"/>
          <a:ext cx="4113793" cy="2612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Mt 5:43-44 “</a:t>
          </a:r>
          <a:r>
            <a:rPr lang="en-US" sz="2000" kern="1200" baseline="30000" dirty="0"/>
            <a:t>43 </a:t>
          </a:r>
          <a:r>
            <a:rPr lang="en-US" sz="2000" kern="1200" dirty="0"/>
            <a:t>“You have heard that it was said, ‘You shall love your neighbor and hate your enemy.’ </a:t>
          </a:r>
          <a:r>
            <a:rPr lang="en-US" sz="2000" kern="1200" baseline="30000" dirty="0"/>
            <a:t>44 </a:t>
          </a:r>
          <a:r>
            <a:rPr lang="en-US" sz="2000" kern="1200" dirty="0"/>
            <a:t>But I say to you, love your enemies, bless those who curse you, do good to those who hate you, and pray for those who spitefully use you and persecute you, </a:t>
          </a:r>
        </a:p>
      </dsp:txBody>
      <dsp:txXfrm>
        <a:off x="5562740" y="646965"/>
        <a:ext cx="3960773" cy="24592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429BB-687B-4EB2-A89B-7E9E80D2B286}">
      <dsp:nvSpPr>
        <dsp:cNvPr id="0" name=""/>
        <dsp:cNvSpPr/>
      </dsp:nvSpPr>
      <dsp:spPr>
        <a:xfrm>
          <a:off x="4673785" y="1452333"/>
          <a:ext cx="1394939" cy="66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04"/>
              </a:lnTo>
              <a:lnTo>
                <a:pt x="1394939" y="452404"/>
              </a:lnTo>
              <a:lnTo>
                <a:pt x="1394939" y="66386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81A14-6B2B-4F17-932A-81772C3F1FDC}">
      <dsp:nvSpPr>
        <dsp:cNvPr id="0" name=""/>
        <dsp:cNvSpPr/>
      </dsp:nvSpPr>
      <dsp:spPr>
        <a:xfrm>
          <a:off x="3278846" y="1452333"/>
          <a:ext cx="1394939" cy="663864"/>
        </a:xfrm>
        <a:custGeom>
          <a:avLst/>
          <a:gdLst/>
          <a:ahLst/>
          <a:cxnLst/>
          <a:rect l="0" t="0" r="0" b="0"/>
          <a:pathLst>
            <a:path>
              <a:moveTo>
                <a:pt x="1394939" y="0"/>
              </a:moveTo>
              <a:lnTo>
                <a:pt x="1394939" y="452404"/>
              </a:lnTo>
              <a:lnTo>
                <a:pt x="0" y="452404"/>
              </a:lnTo>
              <a:lnTo>
                <a:pt x="0" y="66386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3A56-2D69-4E46-B9FE-5FB5163F9902}">
      <dsp:nvSpPr>
        <dsp:cNvPr id="0" name=""/>
        <dsp:cNvSpPr/>
      </dsp:nvSpPr>
      <dsp:spPr>
        <a:xfrm>
          <a:off x="742592" y="2864"/>
          <a:ext cx="2282628" cy="144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BE27-1803-4918-AE23-DCEEC787E7E0}">
      <dsp:nvSpPr>
        <dsp:cNvPr id="0" name=""/>
        <dsp:cNvSpPr/>
      </dsp:nvSpPr>
      <dsp:spPr>
        <a:xfrm>
          <a:off x="996217" y="243808"/>
          <a:ext cx="2282628" cy="1449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happened to the girl after the events in this chapter? We don’t know</a:t>
          </a:r>
        </a:p>
      </dsp:txBody>
      <dsp:txXfrm>
        <a:off x="1038670" y="286261"/>
        <a:ext cx="2197722" cy="1364562"/>
      </dsp:txXfrm>
    </dsp:sp>
    <dsp:sp modelId="{B131F315-62BF-434F-A651-3DCF03722ADE}">
      <dsp:nvSpPr>
        <dsp:cNvPr id="0" name=""/>
        <dsp:cNvSpPr/>
      </dsp:nvSpPr>
      <dsp:spPr>
        <a:xfrm>
          <a:off x="3532471" y="2864"/>
          <a:ext cx="2282628" cy="144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C7D7-A89E-4A46-9939-6078C894A9B9}">
      <dsp:nvSpPr>
        <dsp:cNvPr id="0" name=""/>
        <dsp:cNvSpPr/>
      </dsp:nvSpPr>
      <dsp:spPr>
        <a:xfrm>
          <a:off x="3786097" y="243808"/>
          <a:ext cx="2282628" cy="1449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we need to learn is her life mattered</a:t>
          </a:r>
        </a:p>
      </dsp:txBody>
      <dsp:txXfrm>
        <a:off x="3828550" y="286261"/>
        <a:ext cx="2197722" cy="1364562"/>
      </dsp:txXfrm>
    </dsp:sp>
    <dsp:sp modelId="{67D3E10D-47DE-4AB0-8E7C-B065AD71CAEF}">
      <dsp:nvSpPr>
        <dsp:cNvPr id="0" name=""/>
        <dsp:cNvSpPr/>
      </dsp:nvSpPr>
      <dsp:spPr>
        <a:xfrm>
          <a:off x="2137532" y="2116198"/>
          <a:ext cx="2282628" cy="1449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45970-99F8-4728-A4F2-47F9777597CC}">
      <dsp:nvSpPr>
        <dsp:cNvPr id="0" name=""/>
        <dsp:cNvSpPr/>
      </dsp:nvSpPr>
      <dsp:spPr>
        <a:xfrm>
          <a:off x="2391157" y="2357142"/>
          <a:ext cx="2282628" cy="1449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She made a difference</a:t>
          </a:r>
        </a:p>
      </dsp:txBody>
      <dsp:txXfrm>
        <a:off x="2433610" y="2399595"/>
        <a:ext cx="2197722" cy="1364562"/>
      </dsp:txXfrm>
    </dsp:sp>
    <dsp:sp modelId="{CA0772AA-5E88-4949-B6BB-C2CC5DC926D7}">
      <dsp:nvSpPr>
        <dsp:cNvPr id="0" name=""/>
        <dsp:cNvSpPr/>
      </dsp:nvSpPr>
      <dsp:spPr>
        <a:xfrm>
          <a:off x="4927411" y="2116198"/>
          <a:ext cx="2282628" cy="1449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DAFA4-678D-4122-89D5-708B09458A1F}">
      <dsp:nvSpPr>
        <dsp:cNvPr id="0" name=""/>
        <dsp:cNvSpPr/>
      </dsp:nvSpPr>
      <dsp:spPr>
        <a:xfrm>
          <a:off x="5181036" y="2357142"/>
          <a:ext cx="2282628" cy="1449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She was a “nobody” used by God</a:t>
          </a:r>
        </a:p>
      </dsp:txBody>
      <dsp:txXfrm>
        <a:off x="5223489" y="2399595"/>
        <a:ext cx="2197722" cy="1364562"/>
      </dsp:txXfrm>
    </dsp:sp>
    <dsp:sp modelId="{D644A347-1D44-41F2-8E53-D8F6A483B5E9}">
      <dsp:nvSpPr>
        <dsp:cNvPr id="0" name=""/>
        <dsp:cNvSpPr/>
      </dsp:nvSpPr>
      <dsp:spPr>
        <a:xfrm>
          <a:off x="6322350" y="2864"/>
          <a:ext cx="2282628" cy="144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5DD84-F118-44BF-8EEC-B457D532C054}">
      <dsp:nvSpPr>
        <dsp:cNvPr id="0" name=""/>
        <dsp:cNvSpPr/>
      </dsp:nvSpPr>
      <dsp:spPr>
        <a:xfrm>
          <a:off x="6575976" y="243808"/>
          <a:ext cx="2282628" cy="1449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may feel insignificant at times too, but we may not know how God is using us</a:t>
          </a:r>
        </a:p>
      </dsp:txBody>
      <dsp:txXfrm>
        <a:off x="6618429" y="286261"/>
        <a:ext cx="2197722" cy="136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276A-63A1-42BC-89C9-17A11FFE5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Girl Who is From the Land of Israel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86079-740F-4CBA-84CF-90CA9A349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 Kings 5:1-4</a:t>
            </a:r>
          </a:p>
        </p:txBody>
      </p:sp>
    </p:spTree>
    <p:extLst>
      <p:ext uri="{BB962C8B-B14F-4D97-AF65-F5344CB8AC3E}">
        <p14:creationId xmlns:p14="http://schemas.microsoft.com/office/powerpoint/2010/main" val="25343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D1A6905-E2A3-484F-B455-9590E3290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DB908-51C0-4E3F-86A8-3467E4071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7A844-3C44-48EB-8E19-5F5FB5FE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Lesson for us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72F4D6-70C3-41D0-AFDF-92100494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844E6C-FFE6-4937-A7DC-0AD58882F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8" name="Rounded Rectangle 19">
              <a:extLst>
                <a:ext uri="{FF2B5EF4-FFF2-40B4-BE49-F238E27FC236}">
                  <a16:creationId xmlns:a16="http://schemas.microsoft.com/office/drawing/2014/main" id="{F7D598A8-2CE2-45BE-BB8E-1D623A7C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23A783-93C9-4929-95AF-E41A53CF2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CE6DC554-371A-4C76-A412-A527AAFDE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C143FF3-29AC-4E9A-AB31-FBD1F4E80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E664A5-1EC5-4DDB-9789-BBFB9A221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3995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21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BA4E-787C-4A69-A1E2-A89A3EC3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C2AF1-6D5E-4100-BF2A-30AB8C978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307809"/>
              </p:ext>
            </p:extLst>
          </p:nvPr>
        </p:nvGraphicFramePr>
        <p:xfrm>
          <a:off x="1295401" y="2286000"/>
          <a:ext cx="9601197" cy="380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64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7928FC6-3192-4290-BD1C-82D3B243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2BACAF58-6CD2-434A-BB54-90E6BA771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4BE82E-8E08-44EB-8F39-8406CFA27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F325192-FF66-412F-982B-80AE346C9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E885689-4D94-4830-ABD0-9A9273D62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B314D82-6F65-49EE-AD39-488F3DEC4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BDA7C29-614B-41E5-A616-52D985948F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34F130-C265-44B1-9B09-2EF9E05C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 sz="41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1A19-5573-4ABE-8EF8-9B721746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4673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girl is mentioned in vs 2-4 and never spoken of again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know nothing of her parents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don’t know much about how she lived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don’t know when or how she died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don’t even know her name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16E0D75A-581D-4FFA-A094-3F1975450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631" y="4366248"/>
            <a:ext cx="2977770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221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8AE648-D66B-4186-B8C0-B9905BA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 Conditions of Her Life (vs 2)</a:t>
            </a:r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EB8324-C47F-4BB9-AF45-1A7338F0A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06119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2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8AE648-D66B-4186-B8C0-B9905BA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 Conditions of Her Life (vs 2)</a:t>
            </a:r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EB8324-C47F-4BB9-AF45-1A7338F0A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54024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54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BA089F-A544-4738-AFF6-092F34E9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 Conditions of Our life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36FABE-17CA-4444-BA1F-B756D8D54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718191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82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BAD848-7724-45F6-8650-CB0BE9E3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The Conditions of Our Life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5E54F3F-6E0E-4714-88C0-15901F643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3" r="30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D067-B0C2-46F2-ADFC-A00F3F93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Ps 37:23 “</a:t>
            </a:r>
            <a:r>
              <a:rPr lang="en-US" baseline="30000" dirty="0"/>
              <a:t>23 </a:t>
            </a:r>
            <a:r>
              <a:rPr lang="en-US" dirty="0"/>
              <a:t>The steps of a </a:t>
            </a:r>
            <a:r>
              <a:rPr lang="en-US" i="1" dirty="0"/>
              <a:t>good</a:t>
            </a:r>
            <a:r>
              <a:rPr lang="en-US" dirty="0"/>
              <a:t> man are </a:t>
            </a:r>
            <a:r>
              <a:rPr lang="en-US" baseline="30000" dirty="0"/>
              <a:t>[</a:t>
            </a:r>
            <a:r>
              <a:rPr lang="en-US" dirty="0"/>
              <a:t>ordered by the </a:t>
            </a:r>
            <a:r>
              <a:rPr lang="en-US" cap="small" dirty="0"/>
              <a:t>Lord</a:t>
            </a:r>
            <a:r>
              <a:rPr lang="en-US" dirty="0"/>
              <a:t>, And He delights in his way.”</a:t>
            </a:r>
          </a:p>
          <a:p>
            <a:endParaRPr lang="en-US" dirty="0"/>
          </a:p>
          <a:p>
            <a:r>
              <a:rPr lang="en-US" dirty="0"/>
              <a:t>Prov 16:9 “</a:t>
            </a:r>
            <a:r>
              <a:rPr lang="en-US" baseline="30000" dirty="0"/>
              <a:t>9 </a:t>
            </a:r>
            <a:r>
              <a:rPr lang="en-US" dirty="0"/>
              <a:t>A man’s heart plans his way, But the </a:t>
            </a:r>
            <a:r>
              <a:rPr lang="en-US" cap="small" dirty="0"/>
              <a:t>Lord</a:t>
            </a:r>
            <a:r>
              <a:rPr lang="en-US" dirty="0"/>
              <a:t> directs his steps.”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E9A845-D1FB-434A-B7AA-B6024B1B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What She Knew About God (vs 3)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9F25E16-1E38-485A-90FB-AFBFA776A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33520"/>
              </p:ext>
            </p:extLst>
          </p:nvPr>
        </p:nvGraphicFramePr>
        <p:xfrm>
          <a:off x="1295401" y="2509178"/>
          <a:ext cx="9601197" cy="315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1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DBA1D4-1C0B-4CED-B242-60DD64CD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Our Convictions About God and His Word Should Determine how we Live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1AFE3F02-C9CA-4DAB-B686-8263672C0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10879"/>
              </p:ext>
            </p:extLst>
          </p:nvPr>
        </p:nvGraphicFramePr>
        <p:xfrm>
          <a:off x="1295401" y="2658532"/>
          <a:ext cx="9601197" cy="300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80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B97072-A30B-490B-BD53-F8E88698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Her Compassion for Naaman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AEE165-3493-4AF9-8089-76D191708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69688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33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656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The Girl Who is From the Land of Israel</vt:lpstr>
      <vt:lpstr>Introduction</vt:lpstr>
      <vt:lpstr>The Conditions of Her Life (vs 2)</vt:lpstr>
      <vt:lpstr>The Conditions of Her Life (vs 2)</vt:lpstr>
      <vt:lpstr>The Conditions of Our life</vt:lpstr>
      <vt:lpstr>The Conditions of Our Life</vt:lpstr>
      <vt:lpstr>What She Knew About God (vs 3)</vt:lpstr>
      <vt:lpstr>Our Convictions About God and His Word Should Determine how we Live</vt:lpstr>
      <vt:lpstr>Her Compassion for Naaman</vt:lpstr>
      <vt:lpstr>The Lesson for us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Girl Who is From the Land of Israel</dc:title>
  <dc:creator>Rob Miller</dc:creator>
  <cp:lastModifiedBy>Rob Miller</cp:lastModifiedBy>
  <cp:revision>4</cp:revision>
  <dcterms:created xsi:type="dcterms:W3CDTF">2020-04-14T11:46:54Z</dcterms:created>
  <dcterms:modified xsi:type="dcterms:W3CDTF">2020-08-15T21:45:09Z</dcterms:modified>
</cp:coreProperties>
</file>