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7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1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0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1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6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8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0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0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4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06566D5-2DFF-4921-8464-9755ADED5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97" b="70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1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A8675-4109-405B-BCC0-0447CEF2A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22079-9472-4D23-B3C1-047F21F4A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8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O how my soul delights to hear the charming name of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9" name="Content Placeholder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11308DC-4446-429A-9DFA-DBABC9B09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3" y="1514528"/>
            <a:ext cx="6764864" cy="38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38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And when to that bright world above, we rise to see our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651098C4-D447-4379-8572-F268F8B10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3" y="1111348"/>
            <a:ext cx="6764864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6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We’ll sing around the throne of love His name, the name of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A close up of a newspaper&#10;&#10;Description automatically generated">
            <a:extLst>
              <a:ext uri="{FF2B5EF4-FFF2-40B4-BE49-F238E27FC236}">
                <a16:creationId xmlns:a16="http://schemas.microsoft.com/office/drawing/2014/main" id="{A3B167CC-DCEE-45EC-A5B9-5C159EC5C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3" y="880321"/>
            <a:ext cx="6764864" cy="50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2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Sweetest note in seraph song, sweetest name on mortal tongue, sweetest carol ever sung,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r>
              <a:rPr lang="en-US" sz="3100" dirty="0">
                <a:solidFill>
                  <a:srgbClr val="FFFFFF"/>
                </a:solidFill>
              </a:rPr>
              <a:t> blessed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3394FF-7ADE-48D8-B35B-A06776151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30" y="618067"/>
            <a:ext cx="5820110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olding, board, person&#10;&#10;Description automatically generated">
            <a:extLst>
              <a:ext uri="{FF2B5EF4-FFF2-40B4-BE49-F238E27FC236}">
                <a16:creationId xmlns:a16="http://schemas.microsoft.com/office/drawing/2014/main" id="{0DF507B2-06CE-4228-9DA0-FBF17DEFF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3" b="148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35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The great physician now is here, the sympathizing jesus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803372D-8A9A-4423-92A4-ED013E401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3" y="1311582"/>
            <a:ext cx="6764864" cy="421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02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66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68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70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72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74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76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78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The great physician now is here, the sympathizing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FDB37E9-2CD1-43BA-A761-08E651689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9"/>
          <a:stretch/>
        </p:blipFill>
        <p:spPr>
          <a:xfrm>
            <a:off x="4765053" y="883586"/>
            <a:ext cx="6764864" cy="45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He speaks the drooping heart to cheer: o hear the voice of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7C33AE0A-BD1D-43DB-A890-943CAC220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3" y="880321"/>
            <a:ext cx="6764864" cy="50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He speaks the drooping heart to cheer: o hear the voice of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A picture containing sitting, table, food&#10;&#10;Description automatically generated">
            <a:extLst>
              <a:ext uri="{FF2B5EF4-FFF2-40B4-BE49-F238E27FC236}">
                <a16:creationId xmlns:a16="http://schemas.microsoft.com/office/drawing/2014/main" id="{B84F5581-E826-4F82-B90C-DEB2D7156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3" y="880321"/>
            <a:ext cx="6764864" cy="50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2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2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2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31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4" name="Rectangle 133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35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ectangle 137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All glory to the dying lamb! I now believe in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picture containing sitting, water, table, black&#10;&#10;Description automatically generated">
            <a:extLst>
              <a:ext uri="{FF2B5EF4-FFF2-40B4-BE49-F238E27FC236}">
                <a16:creationId xmlns:a16="http://schemas.microsoft.com/office/drawing/2014/main" id="{3C152D07-3B12-4F77-A8D2-9CA69DADF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06" y="618067"/>
            <a:ext cx="5598157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0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035" name="Rectangle 197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All glory to the dying lamb! I now believe in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John 3:34-36 NKJV For He whom God has... - Ghana Bible Teaching ...">
            <a:extLst>
              <a:ext uri="{FF2B5EF4-FFF2-40B4-BE49-F238E27FC236}">
                <a16:creationId xmlns:a16="http://schemas.microsoft.com/office/drawing/2014/main" id="{ED2704F9-4216-4391-879F-E863E3BF39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9839" y="618067"/>
            <a:ext cx="6455291" cy="55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I love the blessed savior’s name, I love the name of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220427F4-CEC2-4F03-B19A-C000D2D9C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3" y="880321"/>
            <a:ext cx="6764864" cy="50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47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47B657-2AC6-4BD7-AE9E-925A6B5B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His name dispels my guilt and fear, no other name but </a:t>
            </a:r>
            <a:r>
              <a:rPr lang="en-US" sz="3100" dirty="0" err="1">
                <a:solidFill>
                  <a:srgbClr val="FFFFFF"/>
                </a:solidFill>
              </a:rPr>
              <a:t>jesus</a:t>
            </a: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F0611D-510B-4C72-9E16-24FD541FD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3" y="863409"/>
            <a:ext cx="6764864" cy="51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29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163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Franklin Gothic Book</vt:lpstr>
      <vt:lpstr>Wingdings 2</vt:lpstr>
      <vt:lpstr>DividendVTI</vt:lpstr>
      <vt:lpstr>PowerPoint Presentation</vt:lpstr>
      <vt:lpstr>The great physician now is here, the sympathizing jesus</vt:lpstr>
      <vt:lpstr>The great physician now is here, the sympathizing jesus</vt:lpstr>
      <vt:lpstr>He speaks the drooping heart to cheer: o hear the voice of jesus</vt:lpstr>
      <vt:lpstr>He speaks the drooping heart to cheer: o hear the voice of jesus</vt:lpstr>
      <vt:lpstr>All glory to the dying lamb! I now believe in jesus</vt:lpstr>
      <vt:lpstr>All glory to the dying lamb! I now believe in jesus</vt:lpstr>
      <vt:lpstr>I love the blessed savior’s name, I love the name of jesus</vt:lpstr>
      <vt:lpstr>His name dispels my guilt and fear, no other name but jesus</vt:lpstr>
      <vt:lpstr>O how my soul delights to hear the charming name of jesus</vt:lpstr>
      <vt:lpstr>And when to that bright world above, we rise to see our jesus</vt:lpstr>
      <vt:lpstr>We’ll sing around the throne of love His name, the name of jesus</vt:lpstr>
      <vt:lpstr>     Sweetest note in seraph song, sweetest name on mortal tongue, sweetest carol ever sung, jesus blessed jesus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3</cp:revision>
  <dcterms:created xsi:type="dcterms:W3CDTF">2020-06-27T00:54:28Z</dcterms:created>
  <dcterms:modified xsi:type="dcterms:W3CDTF">2020-06-27T17:34:23Z</dcterms:modified>
</cp:coreProperties>
</file>