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6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916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5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56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E0BF5-DB4F-4BC5-BFED-D711820A8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16860"/>
            <a:ext cx="9732773" cy="1465112"/>
          </a:xfrm>
        </p:spPr>
        <p:txBody>
          <a:bodyPr>
            <a:normAutofit/>
          </a:bodyPr>
          <a:lstStyle/>
          <a:p>
            <a:r>
              <a:rPr lang="en-US" sz="6000" dirty="0"/>
              <a:t>What can we learn?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F0D62-1FA9-4184-9AC7-7AEAAE20C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81972"/>
            <a:ext cx="9517450" cy="638904"/>
          </a:xfrm>
        </p:spPr>
        <p:txBody>
          <a:bodyPr>
            <a:normAutofit/>
          </a:bodyPr>
          <a:lstStyle/>
          <a:p>
            <a:r>
              <a:rPr lang="en-US" dirty="0"/>
              <a:t>Finding the good in an otherwise difficult situation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animal&#10;&#10;Description automatically generated">
            <a:extLst>
              <a:ext uri="{FF2B5EF4-FFF2-40B4-BE49-F238E27FC236}">
                <a16:creationId xmlns:a16="http://schemas.microsoft.com/office/drawing/2014/main" id="{A7211059-4E47-4F87-9E0C-DCEE3CE0C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0" r="1" b="14614"/>
          <a:stretch/>
        </p:blipFill>
        <p:spPr>
          <a:xfrm>
            <a:off x="3116580" y="1395172"/>
            <a:ext cx="5969424" cy="21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520C6D6D-13E2-419E-9D0A-1498E05C6C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13" y="1165023"/>
            <a:ext cx="4572418" cy="45724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0293B-E51F-4FFB-9133-E7A75E82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A3A3F-7C63-4228-9B79-69E8FE7F3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538919"/>
            <a:ext cx="4602152" cy="35578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Phil 4:6-7 “</a:t>
            </a:r>
            <a:r>
              <a:rPr lang="en-US" baseline="30000" dirty="0"/>
              <a:t>6 </a:t>
            </a:r>
            <a:r>
              <a:rPr lang="en-US" dirty="0"/>
              <a:t>Be anxious for nothing, but in everything by prayer and supplication, with thanksgiving, let your requests be made known to God; </a:t>
            </a:r>
            <a:r>
              <a:rPr lang="en-US" baseline="30000" dirty="0"/>
              <a:t>7 </a:t>
            </a:r>
            <a:r>
              <a:rPr lang="en-US" dirty="0"/>
              <a:t>and the peace of God, which surpasses all understanding, will guard your hearts and minds through Christ Jesus.”</a:t>
            </a:r>
          </a:p>
          <a:p>
            <a:endParaRPr lang="en-US" dirty="0"/>
          </a:p>
          <a:p>
            <a:r>
              <a:rPr lang="en-US" dirty="0" err="1"/>
              <a:t>Ecl</a:t>
            </a:r>
            <a:r>
              <a:rPr lang="en-US" dirty="0"/>
              <a:t> 12:13 “</a:t>
            </a:r>
            <a:r>
              <a:rPr lang="en-US" baseline="30000" dirty="0"/>
              <a:t>13 </a:t>
            </a:r>
            <a:r>
              <a:rPr lang="en-US" dirty="0"/>
              <a:t>Let us hear the conclusion of the whole matter: Fear God and keep His commandments, For this is man’s all.”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C9D51-0B98-4AF0-AE44-F68DFB7F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This is not the first National Struggle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id="{A376C708-A3B9-4B61-B6D7-1039F48C7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70" y="1357441"/>
            <a:ext cx="6202238" cy="41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C9D51-0B98-4AF0-AE44-F68DFB7F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This is not the first National Struggle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view of a city&#10;&#10;Description automatically generated">
            <a:extLst>
              <a:ext uri="{FF2B5EF4-FFF2-40B4-BE49-F238E27FC236}">
                <a16:creationId xmlns:a16="http://schemas.microsoft.com/office/drawing/2014/main" id="{247336B3-B9B4-4EE9-ADBC-553CB9A5B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69" y="1880378"/>
            <a:ext cx="4935421" cy="3566003"/>
          </a:xfrm>
        </p:spPr>
      </p:pic>
    </p:spTree>
    <p:extLst>
      <p:ext uri="{BB962C8B-B14F-4D97-AF65-F5344CB8AC3E}">
        <p14:creationId xmlns:p14="http://schemas.microsoft.com/office/powerpoint/2010/main" val="1711203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C9D51-0B98-4AF0-AE44-F68DFB7F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This is not the first National Struggle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131162A8-16F6-438B-9A2F-6F8587DAA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8" y="1999251"/>
            <a:ext cx="5644665" cy="3233932"/>
          </a:xfrm>
        </p:spPr>
      </p:pic>
    </p:spTree>
    <p:extLst>
      <p:ext uri="{BB962C8B-B14F-4D97-AF65-F5344CB8AC3E}">
        <p14:creationId xmlns:p14="http://schemas.microsoft.com/office/powerpoint/2010/main" val="414966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FA9147A-CAA8-4A79-B368-27AF7747A2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b="119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59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food&#10;&#10;Description automatically generated">
            <a:extLst>
              <a:ext uri="{FF2B5EF4-FFF2-40B4-BE49-F238E27FC236}">
                <a16:creationId xmlns:a16="http://schemas.microsoft.com/office/drawing/2014/main" id="{E1A92DCB-761E-4830-BDF3-516AE4DC38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r="20663" b="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FE6C4-73CE-4D19-9905-9F97AA40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The virus has reminded us of the frailty of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413EA-1DBC-4D4F-AAD9-16977F13D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41122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Ps 39:4 “</a:t>
            </a:r>
            <a:r>
              <a:rPr lang="en-US" baseline="30000" dirty="0"/>
              <a:t>4 </a:t>
            </a:r>
            <a:r>
              <a:rPr lang="en-US" dirty="0"/>
              <a:t>“</a:t>
            </a:r>
            <a:r>
              <a:rPr lang="en-US" cap="small" dirty="0"/>
              <a:t>Lord</a:t>
            </a:r>
            <a:r>
              <a:rPr lang="en-US" dirty="0"/>
              <a:t>, make me to know my end,</a:t>
            </a:r>
            <a:br>
              <a:rPr lang="en-US" dirty="0"/>
            </a:br>
            <a:r>
              <a:rPr lang="en-US" dirty="0"/>
              <a:t>And what </a:t>
            </a:r>
            <a:r>
              <a:rPr lang="en-US" i="1" dirty="0"/>
              <a:t>is</a:t>
            </a:r>
            <a:r>
              <a:rPr lang="en-US" dirty="0"/>
              <a:t> the measure of my days,</a:t>
            </a:r>
            <a:br>
              <a:rPr lang="en-US" dirty="0"/>
            </a:br>
            <a:r>
              <a:rPr lang="en-US" i="1" dirty="0"/>
              <a:t>That</a:t>
            </a:r>
            <a:r>
              <a:rPr lang="en-US" dirty="0"/>
              <a:t> I may know how frail I </a:t>
            </a:r>
            <a:r>
              <a:rPr lang="en-US" i="1" dirty="0"/>
              <a:t>am.”</a:t>
            </a:r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Jam 4:14 “</a:t>
            </a:r>
            <a:r>
              <a:rPr lang="en-US" baseline="30000" dirty="0"/>
              <a:t>14 </a:t>
            </a:r>
            <a:r>
              <a:rPr lang="en-US" dirty="0"/>
              <a:t>whereas you do not know what </a:t>
            </a:r>
            <a:r>
              <a:rPr lang="en-US" i="1" dirty="0"/>
              <a:t>will happen</a:t>
            </a:r>
            <a:r>
              <a:rPr lang="en-US" dirty="0"/>
              <a:t> tomorrow. For what </a:t>
            </a:r>
            <a:r>
              <a:rPr lang="en-US" i="1" dirty="0"/>
              <a:t>is</a:t>
            </a:r>
            <a:r>
              <a:rPr lang="en-US" dirty="0"/>
              <a:t> your life? It is even a vapor that appears for a little time and then vanishes away. “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Jam 5:16 “</a:t>
            </a:r>
            <a:r>
              <a:rPr lang="en-US" baseline="30000" dirty="0"/>
              <a:t>16 </a:t>
            </a:r>
            <a:r>
              <a:rPr lang="en-US" dirty="0"/>
              <a:t>Confess </a:t>
            </a:r>
            <a:r>
              <a:rPr lang="en-US" i="1" dirty="0"/>
              <a:t>your</a:t>
            </a:r>
            <a:r>
              <a:rPr lang="en-US" dirty="0"/>
              <a:t> trespasses to one another, and pray for one another, that you may be healed. The effective, fervent prayer of a righteous man avails much.”</a:t>
            </a:r>
          </a:p>
        </p:txBody>
      </p:sp>
    </p:spTree>
    <p:extLst>
      <p:ext uri="{BB962C8B-B14F-4D97-AF65-F5344CB8AC3E}">
        <p14:creationId xmlns:p14="http://schemas.microsoft.com/office/powerpoint/2010/main" val="10834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board sign on a wall&#10;&#10;Description automatically generated">
            <a:extLst>
              <a:ext uri="{FF2B5EF4-FFF2-40B4-BE49-F238E27FC236}">
                <a16:creationId xmlns:a16="http://schemas.microsoft.com/office/drawing/2014/main" id="{A084668B-369B-4254-BA1D-EE65CE8481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7" b="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57B11-1289-465C-BBA4-8EA359A8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The virus has caused to realize the blessing of having a family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F566-55D7-4AA8-A6F8-BBB9CF582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Gen 2:18, 24 “</a:t>
            </a:r>
            <a:r>
              <a:rPr lang="en-US" baseline="30000" dirty="0"/>
              <a:t>18 </a:t>
            </a:r>
            <a:r>
              <a:rPr lang="en-US" dirty="0"/>
              <a:t>And the </a:t>
            </a:r>
            <a:r>
              <a:rPr lang="en-US" cap="small" dirty="0"/>
              <a:t>Lord</a:t>
            </a:r>
            <a:r>
              <a:rPr lang="en-US" dirty="0"/>
              <a:t> God said, “</a:t>
            </a:r>
            <a:r>
              <a:rPr lang="en-US" i="1" dirty="0"/>
              <a:t>It is</a:t>
            </a:r>
            <a:r>
              <a:rPr lang="en-US" dirty="0"/>
              <a:t> not good that man should be alone; I will make him a helper comparable to him.”... </a:t>
            </a:r>
            <a:r>
              <a:rPr lang="en-US" baseline="30000" dirty="0"/>
              <a:t>24 </a:t>
            </a:r>
            <a:r>
              <a:rPr lang="en-US" dirty="0"/>
              <a:t>Therefore a man shall leave his father and mother and be</a:t>
            </a:r>
            <a:r>
              <a:rPr lang="en-US" baseline="30000" dirty="0"/>
              <a:t> </a:t>
            </a:r>
            <a:r>
              <a:rPr lang="en-US" dirty="0"/>
              <a:t>joined to his wife, and they shall become one flesh.”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Ps 127:3-5 “</a:t>
            </a:r>
            <a:r>
              <a:rPr lang="en-US" baseline="30000" dirty="0"/>
              <a:t>3 </a:t>
            </a:r>
            <a:r>
              <a:rPr lang="en-US" dirty="0"/>
              <a:t>Behold, children </a:t>
            </a:r>
            <a:r>
              <a:rPr lang="en-US" i="1" dirty="0"/>
              <a:t>are</a:t>
            </a:r>
            <a:r>
              <a:rPr lang="en-US" dirty="0"/>
              <a:t> a heritage from the </a:t>
            </a:r>
            <a:r>
              <a:rPr lang="en-US" cap="small" dirty="0"/>
              <a:t>Lord</a:t>
            </a:r>
            <a:r>
              <a:rPr lang="en-US" dirty="0"/>
              <a:t>, The fruit of the womb </a:t>
            </a:r>
            <a:r>
              <a:rPr lang="en-US" i="1" dirty="0"/>
              <a:t>is</a:t>
            </a:r>
            <a:r>
              <a:rPr lang="en-US" dirty="0"/>
              <a:t> a reward. </a:t>
            </a:r>
            <a:r>
              <a:rPr lang="en-US" baseline="30000" dirty="0"/>
              <a:t>4 </a:t>
            </a:r>
            <a:r>
              <a:rPr lang="en-US" dirty="0"/>
              <a:t>Like arrows in the hand of a warrior, So </a:t>
            </a:r>
            <a:r>
              <a:rPr lang="en-US" i="1" dirty="0"/>
              <a:t>are</a:t>
            </a:r>
            <a:r>
              <a:rPr lang="en-US" dirty="0"/>
              <a:t> the children of one’s youth. </a:t>
            </a:r>
            <a:r>
              <a:rPr lang="en-US" baseline="30000" dirty="0"/>
              <a:t>5 </a:t>
            </a:r>
            <a:r>
              <a:rPr lang="en-US" dirty="0"/>
              <a:t>Happy </a:t>
            </a:r>
            <a:r>
              <a:rPr lang="en-US" i="1" dirty="0"/>
              <a:t>is</a:t>
            </a:r>
            <a:r>
              <a:rPr lang="en-US" dirty="0"/>
              <a:t> the man who has his quiver full of them; They shall not be ashamed but shall speak with their enemies in the gate.”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BDDC0-B7B7-465B-9D3B-572181FC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The virus has caused us to focus more on others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Content Placeholder 5" descr="A picture containing food&#10;&#10;Description automatically generated">
            <a:extLst>
              <a:ext uri="{FF2B5EF4-FFF2-40B4-BE49-F238E27FC236}">
                <a16:creationId xmlns:a16="http://schemas.microsoft.com/office/drawing/2014/main" id="{07E3D19F-9365-49CA-A6F0-B52FF94C40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56" y="2196522"/>
            <a:ext cx="4414438" cy="248312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04AB6-32BD-4BB4-AC50-3B859E9AE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Mt 25:31-46</a:t>
            </a:r>
          </a:p>
          <a:p>
            <a:endParaRPr lang="en-US" dirty="0"/>
          </a:p>
          <a:p>
            <a:r>
              <a:rPr lang="en-US" dirty="0"/>
              <a:t>1 Jn 3:17-18 “</a:t>
            </a:r>
            <a:r>
              <a:rPr lang="en-US" baseline="30000" dirty="0"/>
              <a:t>17 </a:t>
            </a:r>
            <a:r>
              <a:rPr lang="en-US" dirty="0"/>
              <a:t>But whoever has this world’s goods, and sees his brother in need, and shuts up his heart from him, how does the love of God abide in him? </a:t>
            </a:r>
            <a:r>
              <a:rPr lang="en-US" baseline="30000" dirty="0"/>
              <a:t>18 </a:t>
            </a:r>
            <a:r>
              <a:rPr lang="en-US" dirty="0"/>
              <a:t>My little children, let us not love in word or in tongue, but in deed and in truth.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14F0BCD3-9AFD-4E31-AA44-25716858F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4" y="1422717"/>
            <a:ext cx="5367165" cy="4025373"/>
          </a:xfrm>
          <a:prstGeom prst="rect">
            <a:avLst/>
          </a:prstGeom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2081D-ABD5-41A2-8064-634D994A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6439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The virus has reminded us of the joy of being able to assemble with brothers and sister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13597-DA35-40FD-8968-0C952F5F1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082" y="2385390"/>
            <a:ext cx="4472922" cy="36496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Ps 122:1 “122 I was glad when they said to me, “Let us go into the house of the </a:t>
            </a:r>
            <a:r>
              <a:rPr lang="en-US" cap="small" dirty="0"/>
              <a:t>Lord</a:t>
            </a:r>
            <a:r>
              <a:rPr lang="en-US" dirty="0"/>
              <a:t>.”</a:t>
            </a:r>
          </a:p>
          <a:p>
            <a:pPr marL="0"/>
            <a:endParaRPr lang="en-US" dirty="0"/>
          </a:p>
          <a:p>
            <a:r>
              <a:rPr lang="en-US" dirty="0"/>
              <a:t>Ps 133:1 “133 Behold, how good and how pleasant </a:t>
            </a:r>
            <a:r>
              <a:rPr lang="en-US" i="1" dirty="0"/>
              <a:t>it is </a:t>
            </a:r>
            <a:r>
              <a:rPr lang="en-US" dirty="0"/>
              <a:t>For brethren to dwell together in unity!”</a:t>
            </a:r>
          </a:p>
          <a:p>
            <a:endParaRPr lang="en-US" dirty="0"/>
          </a:p>
          <a:p>
            <a:r>
              <a:rPr lang="en-US" dirty="0"/>
              <a:t>Jn 13:35 “</a:t>
            </a:r>
            <a:r>
              <a:rPr lang="en-US" baseline="30000" dirty="0"/>
              <a:t>35 </a:t>
            </a:r>
            <a:r>
              <a:rPr lang="en-US" dirty="0"/>
              <a:t>By this all will know that you are My disciples, if you have love for one another.”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523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Garamond</vt:lpstr>
      <vt:lpstr>Gill Sans MT</vt:lpstr>
      <vt:lpstr>SavonVTI</vt:lpstr>
      <vt:lpstr>What can we learn?</vt:lpstr>
      <vt:lpstr>This is not the first National Struggle</vt:lpstr>
      <vt:lpstr>This is not the first National Struggle</vt:lpstr>
      <vt:lpstr>This is not the first National Struggle</vt:lpstr>
      <vt:lpstr>PowerPoint Presentation</vt:lpstr>
      <vt:lpstr>The virus has reminded us of the frailty of man</vt:lpstr>
      <vt:lpstr>The virus has caused to realize the blessing of having a family  </vt:lpstr>
      <vt:lpstr>The virus has caused us to focus more on others</vt:lpstr>
      <vt:lpstr>The virus has reminded us of the joy of being able to assemble with brothers and sister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learn?</dc:title>
  <dc:creator>Rob Miller</dc:creator>
  <cp:lastModifiedBy>Rob Miller</cp:lastModifiedBy>
  <cp:revision>2</cp:revision>
  <dcterms:created xsi:type="dcterms:W3CDTF">2020-05-21T02:25:05Z</dcterms:created>
  <dcterms:modified xsi:type="dcterms:W3CDTF">2020-05-21T02:36:10Z</dcterms:modified>
</cp:coreProperties>
</file>