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605E-EB2E-49B5-8336-91EAE5DB9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1D33D-E36E-4F3D-9488-8524DF407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AB52-2FDB-4060-A563-7B3F37CE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AEEA-A7A2-436F-8000-40C8F873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9C837-3CAA-40FB-97F9-2A96183B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5F4B-E68F-4507-8F84-029BE359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1D4B7-D7F5-45DA-AA66-B752CCC95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ADBA-C4BF-4DE1-AC32-ECD44ADC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852B5-2DB1-44D6-8A08-FF7B2906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98B50-E2E7-4164-A3C0-A21D5402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2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884153-570A-48DB-B4B9-13DA4A92B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9ABAD-1CF0-4209-9D4C-1934B6CA1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FBE3-1FAC-493D-B090-8C774CEF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D33B2-49A0-4D87-B03B-7BC4A032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13A41-F280-4616-976E-C42CF337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59E9-18EC-403C-AE1C-33AE5C36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F895A-B82A-4CC1-A4E8-189795D47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53D8B-AAF3-41E8-A13C-66CF9101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58CF-B559-4F9A-B02A-01C70A8B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1416-4808-429F-A205-D4AA8EF1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9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1AE2-4533-46E6-B9EA-1F214930F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37CCA-0086-4DF6-853A-D41A0FB94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6E815-2B93-472B-B0C9-4BA5D5E3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06550-8600-4302-9A45-B4918500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C869-AB2B-4DAD-8957-38863BAF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5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6B32-17F0-4A0D-AA05-3020A172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3118A-EC84-4659-AB92-8D542B83F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21DCE-1228-4490-AC04-8B2925CC1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EA3BB-CA14-4E99-8C8F-A2C3F7F9C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995CF-9CB7-4185-86C9-88C1BBA4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456F4-92D8-4E1F-B543-56E7864F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F7A4-0D6E-4527-B377-459FD646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036E5-7665-43DD-AB88-DAB4FF982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73CFF-57D3-42F3-911A-A76FECC4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77647-77D0-41B3-BEE2-B360F73B1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1BE36-361A-44D9-9212-2218501BD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08A1BC-3E4E-4A3E-A073-15CD07AB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B30CB7-76A2-4F6F-8D27-0B690EBE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247B2-45FD-4576-B1A7-FD85A9B1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6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1E46-39DB-4724-8498-33C37E27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77F15-C8BA-4341-9D42-773F43D2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94628-F763-4ACE-A878-98808977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5DBBD-35F4-4304-95E1-551A87D3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2042B-B017-4D06-8019-F81EB81B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2DF44-FDC8-4489-9A30-BF8B98C1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D36E3-4216-49F6-B134-6385277F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23FD-008B-4418-A386-BAD6FD716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0546-7DA6-42A2-906E-72A1D440E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9F2A0-644E-4EEF-9DE5-323EB741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3EC5A-53DD-4D65-92CC-CC24C6B5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4385C-938F-462F-87E0-4C42A6C9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478F7-819A-4BD0-A996-39DB7A05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D13A-134F-404C-AC52-1E4E18F0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072A8-BBF6-4393-BB7B-1C619453C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E4E15-908F-44C6-A175-4D151A677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A933F-3A6E-42FD-9EE0-A5F5A98F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C942E-C4FB-470C-B5BF-6821E06E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D1567-0020-4850-8D5D-779ED1A9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70928-AC55-4C29-81C5-685AEF32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18DC9-E9C1-4813-856C-8D3D12E5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EB79D-5177-4774-A51C-FA7FF63E3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8C6F-60DA-404D-87F7-D42FCA8C453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D2770-A4AC-425B-A6FD-3583C4A7F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416AA-D560-491D-932F-7C65E30D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24C8-36B1-42D6-A941-5884973A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1B9A1-558A-4391-9788-11A899218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25217-764B-4122-89B3-64D8AA4BE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A picture containing box&#10;&#10;Description automatically generated">
            <a:extLst>
              <a:ext uri="{FF2B5EF4-FFF2-40B4-BE49-F238E27FC236}">
                <a16:creationId xmlns:a16="http://schemas.microsoft.com/office/drawing/2014/main" id="{F3021AAC-1C04-4AF6-ACD9-ABA85FE14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7426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BDFBF-A933-4C67-B548-DFE89D54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anchor="b">
            <a:normAutofit/>
          </a:bodyPr>
          <a:lstStyle/>
          <a:p>
            <a:r>
              <a:rPr lang="en-US" sz="3600"/>
              <a:t>I need you to teach me</a:t>
            </a:r>
          </a:p>
        </p:txBody>
      </p:sp>
      <p:pic>
        <p:nvPicPr>
          <p:cNvPr id="5" name="Picture 4" descr="A picture containing person, text, animal, man&#10;&#10;Description automatically generated">
            <a:extLst>
              <a:ext uri="{FF2B5EF4-FFF2-40B4-BE49-F238E27FC236}">
                <a16:creationId xmlns:a16="http://schemas.microsoft.com/office/drawing/2014/main" id="{124BBA02-EA4F-478C-948E-990DFAF170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18"/>
          <a:stretch/>
        </p:blipFill>
        <p:spPr>
          <a:xfrm>
            <a:off x="837960" y="566928"/>
            <a:ext cx="5256516" cy="526694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D401C-C65B-4E31-AA93-EB556674D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704" y="2057400"/>
            <a:ext cx="4572000" cy="377647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Prov 22:6 “</a:t>
            </a:r>
            <a:r>
              <a:rPr lang="en-US" sz="2400" baseline="30000" dirty="0"/>
              <a:t>6 </a:t>
            </a:r>
            <a:r>
              <a:rPr lang="en-US" sz="2400" dirty="0"/>
              <a:t>Train up a child in the way he should go, and when he is old he will not depart from it.”</a:t>
            </a:r>
          </a:p>
          <a:p>
            <a:endParaRPr lang="en-US" sz="2400" dirty="0"/>
          </a:p>
          <a:p>
            <a:r>
              <a:rPr lang="en-US" sz="2400" dirty="0"/>
              <a:t>Eph 6:4 “</a:t>
            </a:r>
            <a:r>
              <a:rPr lang="en-US" sz="2400" baseline="30000" dirty="0"/>
              <a:t>4 </a:t>
            </a:r>
            <a:r>
              <a:rPr lang="en-US" sz="2400" dirty="0"/>
              <a:t>And you, fathers, do not provoke your children to wrath, but bring them up in the training and admonition of the Lord.”</a:t>
            </a:r>
            <a:br>
              <a:rPr lang="en-US" sz="1800" dirty="0"/>
            </a:br>
            <a:endParaRPr lang="en-US" sz="1800" dirty="0"/>
          </a:p>
          <a:p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2863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9">
            <a:extLst>
              <a:ext uri="{FF2B5EF4-FFF2-40B4-BE49-F238E27FC236}">
                <a16:creationId xmlns:a16="http://schemas.microsoft.com/office/drawing/2014/main" id="{52E7A7D0-55A3-415E-AE9F-B7C59E36E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C312F-644A-4472-A48F-0E0FB82EE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I need you to provide for me</a:t>
            </a:r>
          </a:p>
        </p:txBody>
      </p:sp>
      <p:pic>
        <p:nvPicPr>
          <p:cNvPr id="7" name="Content Placeholder 6" descr="Monday Memory Verse: 1 Timothy 5:8 - Simple Living. Creative Learning">
            <a:extLst>
              <a:ext uri="{FF2B5EF4-FFF2-40B4-BE49-F238E27FC236}">
                <a16:creationId xmlns:a16="http://schemas.microsoft.com/office/drawing/2014/main" id="{503A3BF5-C906-4660-8DF0-48A88C591373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" r="2960" b="3"/>
          <a:stretch/>
        </p:blipFill>
        <p:spPr bwMode="auto">
          <a:xfrm>
            <a:off x="457200" y="601132"/>
            <a:ext cx="4048125" cy="5757463"/>
          </a:xfrm>
          <a:prstGeom prst="rect">
            <a:avLst/>
          </a:prstGeom>
          <a:noFill/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8575FDA-98C8-4CB6-A7C8-7FC89BA7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5"/>
            <a:ext cx="6272784" cy="3007321"/>
          </a:xfrm>
        </p:spPr>
        <p:txBody>
          <a:bodyPr>
            <a:noAutofit/>
          </a:bodyPr>
          <a:lstStyle/>
          <a:p>
            <a:r>
              <a:rPr lang="en-US" sz="2200" dirty="0"/>
              <a:t>Fathers must recognize needs vs wants and provide what is necessary</a:t>
            </a:r>
          </a:p>
          <a:p>
            <a:endParaRPr lang="en-US" sz="2200" dirty="0"/>
          </a:p>
          <a:p>
            <a:r>
              <a:rPr lang="en-US" sz="2200" dirty="0"/>
              <a:t>A father cannot always give a child what they want…There may be other needs that take precedent over the child’s desires</a:t>
            </a:r>
          </a:p>
          <a:p>
            <a:endParaRPr lang="en-US" sz="2200" dirty="0"/>
          </a:p>
          <a:p>
            <a:r>
              <a:rPr lang="en-US" sz="2200" dirty="0"/>
              <a:t>See Mt 6:8, 32-33</a:t>
            </a:r>
          </a:p>
        </p:txBody>
      </p:sp>
    </p:spTree>
    <p:extLst>
      <p:ext uri="{BB962C8B-B14F-4D97-AF65-F5344CB8AC3E}">
        <p14:creationId xmlns:p14="http://schemas.microsoft.com/office/powerpoint/2010/main" val="3912200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70850-8195-49BC-A85D-B3BDE15B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I need Correction and discipline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DE3415-4228-4608-92A6-F5109F011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1" b="5706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647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F8339-27F1-4112-8276-0EC45A9A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anchor="b">
            <a:normAutofit/>
          </a:bodyPr>
          <a:lstStyle/>
          <a:p>
            <a:r>
              <a:rPr lang="en-US" sz="3300"/>
              <a:t>I need you to be positive example to follow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98B00A-9A7E-4659-831E-431064B3707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" b="-1"/>
          <a:stretch/>
        </p:blipFill>
        <p:spPr bwMode="auto">
          <a:xfrm>
            <a:off x="838199" y="566928"/>
            <a:ext cx="5157216" cy="5285232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9157-9447-4F76-85F1-157A2D06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704" y="2057400"/>
            <a:ext cx="4572000" cy="3776472"/>
          </a:xfrm>
        </p:spPr>
        <p:txBody>
          <a:bodyPr>
            <a:normAutofit/>
          </a:bodyPr>
          <a:lstStyle/>
          <a:p>
            <a:r>
              <a:rPr lang="en-US" sz="2000" dirty="0"/>
              <a:t>Josh 24:14-15 “</a:t>
            </a:r>
            <a:r>
              <a:rPr lang="en-US" sz="2000" baseline="30000" dirty="0"/>
              <a:t>14 </a:t>
            </a:r>
            <a:r>
              <a:rPr lang="en-US" sz="2000" dirty="0"/>
              <a:t>“Now therefore, fear the </a:t>
            </a:r>
            <a:r>
              <a:rPr lang="en-US" sz="2000" cap="small" dirty="0">
                <a:effectLst/>
              </a:rPr>
              <a:t>Lord</a:t>
            </a:r>
            <a:r>
              <a:rPr lang="en-US" sz="2000" dirty="0"/>
              <a:t>, serve Him in sincerity and in truth, and put away the gods which your fathers served on the other side of the River and in Egypt. Serve the </a:t>
            </a:r>
            <a:r>
              <a:rPr lang="en-US" sz="2000" cap="small" dirty="0">
                <a:effectLst/>
              </a:rPr>
              <a:t>Lord</a:t>
            </a:r>
            <a:r>
              <a:rPr lang="en-US" sz="2000" dirty="0"/>
              <a:t>! </a:t>
            </a:r>
            <a:r>
              <a:rPr lang="en-US" sz="2000" baseline="30000" dirty="0"/>
              <a:t>15 </a:t>
            </a:r>
            <a:r>
              <a:rPr lang="en-US" sz="2000" dirty="0"/>
              <a:t>And if it seems evil to you to serve the </a:t>
            </a:r>
            <a:r>
              <a:rPr lang="en-US" sz="2000" cap="small" dirty="0">
                <a:effectLst/>
              </a:rPr>
              <a:t>Lord</a:t>
            </a:r>
            <a:r>
              <a:rPr lang="en-US" sz="2000" dirty="0"/>
              <a:t>, choose for yourselves this day whom you will serve, whether the gods which your fathers served that </a:t>
            </a:r>
            <a:r>
              <a:rPr lang="en-US" sz="2000" i="1" dirty="0"/>
              <a:t>were</a:t>
            </a:r>
            <a:r>
              <a:rPr lang="en-US" sz="2000" dirty="0"/>
              <a:t> on the other side of the River, or the gods of the Amorites, in whose land you dwell. But as for me and my house, we will serve the </a:t>
            </a:r>
            <a:r>
              <a:rPr lang="en-US" sz="2000" cap="small" dirty="0">
                <a:effectLst/>
              </a:rPr>
              <a:t>Lord</a:t>
            </a:r>
            <a:r>
              <a:rPr lang="en-US" sz="2000" dirty="0"/>
              <a:t>.”</a:t>
            </a:r>
          </a:p>
          <a:p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8667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55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53C59D-962F-46F0-931C-8FF7BFCF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Dorothy Law Nolte Ph.D.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holding, table, woman, standing&#10;&#10;Description automatically generated">
            <a:extLst>
              <a:ext uri="{FF2B5EF4-FFF2-40B4-BE49-F238E27FC236}">
                <a16:creationId xmlns:a16="http://schemas.microsoft.com/office/drawing/2014/main" id="{94B24A86-47FB-485D-88AF-98800C0BD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731678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1B9A1-558A-4391-9788-11A899218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25217-764B-4122-89B3-64D8AA4BE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A picture containing box&#10;&#10;Description automatically generated">
            <a:extLst>
              <a:ext uri="{FF2B5EF4-FFF2-40B4-BE49-F238E27FC236}">
                <a16:creationId xmlns:a16="http://schemas.microsoft.com/office/drawing/2014/main" id="{F3021AAC-1C04-4AF6-ACD9-ABA85FE14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154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242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I need you to teach me</vt:lpstr>
      <vt:lpstr>I need you to provide for me</vt:lpstr>
      <vt:lpstr>I need Correction and discipline</vt:lpstr>
      <vt:lpstr>I need you to be positive example to follow</vt:lpstr>
      <vt:lpstr>Dorothy Law Nolte Ph.D.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1</cp:revision>
  <dcterms:created xsi:type="dcterms:W3CDTF">2020-06-18T20:59:25Z</dcterms:created>
  <dcterms:modified xsi:type="dcterms:W3CDTF">2020-06-18T21:06:27Z</dcterms:modified>
</cp:coreProperties>
</file>