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1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3F020-BA4A-42A6-A4B2-01E16C148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58B3F-8AC4-4556-B2C7-FBEB760CD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EC25A-61D6-43D9-A120-276756D57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AFECC-2809-40C1-91D7-B1DA29C9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955BE-ECC3-42AC-8934-D3EA087F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4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F9C4-4702-4D63-AB3E-E42CA4AF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22E4E-6BC9-4964-8251-5DFE1B3F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22914-B313-49AB-B60D-1417702E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CEF3F-1593-438C-BAE7-141C54BEC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A8575-8CAF-438F-972F-9EC02845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9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AAF86-23F8-432E-BDCD-CCEBEEAA9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C79B22-822D-4E76-B9CF-86CDA6B0B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26986-4D56-495A-AFA1-8D8686EAF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4574F-734A-4FB2-9D43-54F823BA1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A865B-7C1A-4C98-A703-1653498C4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1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FEE8-AE41-4292-B805-D67FCAF73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89056-9118-4B36-8144-B13BE62F3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FCF8E-80EC-4808-A1B8-BE5B7DA1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B73AB-587B-4838-8E74-E7A3E47A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4D0EB-D7F8-4CC8-8BFD-B505FE36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71C5B-ACCF-44C5-8EAC-715121529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E4BB7-79E0-4604-AEE0-360131069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53D32-4A77-4D2F-81AD-0670720B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B2AE-A606-44FD-AAA0-BB732D21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BC42A-3F8A-4FC4-B914-8D66650F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6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F963E-15DD-448F-88B4-92C7F99A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79CDC-BDCB-4EB3-AB60-8429951DF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3B9A4-8392-4CCE-BCE7-0103B91E3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30C0E-54E3-428D-8ECE-4820A840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FCD40-07AB-4768-840B-A03E01FE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2CF0A-F1AD-4A23-9993-304A31A32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7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E574F-1E56-4B4E-98D0-7DF0928C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59ED8-B71D-447B-BA0F-95E9FEEC8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13DE4-02AF-4102-9281-DFB168A18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8274DA-BFD2-48FA-BCD9-5F83E5E36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6C7560-3C74-49DF-B3BF-AF91B9FB7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EE1C4B-4D02-4C52-A456-383E3B8AB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2D3EF4-B3B7-4A62-8B5D-44698D99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0005DA-16A6-4A88-9F33-BE5A1B91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19D3-0602-4EF2-BB89-07EBA38B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E5060-4999-44C6-8CEC-212750FC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A2632D-6B6D-4CEE-88ED-78E7AC2F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0664CB-2270-41C8-879E-D2C7DD06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2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2AA373-7E24-43B9-B09E-3D1AD504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4E86F-5795-48DD-9F5E-23C639A4B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471AD-1D58-4620-BF0D-C72FE805E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7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8BD85-17BE-4C56-BC37-C7206BDB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7B424-7075-4475-9300-61160BC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4B4A5-DAE1-408E-9168-C74C061B8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61E87-BE3B-45C5-9B38-F2EB4EEA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8C9AA-C95C-4D2D-BD15-76C35D06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32D15-77ED-45D3-9C58-469FCF70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2AC06-C582-416F-AAE0-CBE6DF92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B1D3AB-16D2-4501-965A-7A49FA8CE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09113-880B-4634-B373-327B21521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B3F9F-5745-4A84-A232-11B48A48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C8BB4-6D88-4E6A-BC5D-E4649A8C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23FEC-1E41-4863-A846-9864E8AE1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08E68-FB26-4A93-A459-CA68F807A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F6679-03B3-4621-9F3D-18DA9F83B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40BA4-0578-47F3-BEF9-C8D88DF0E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54578-E991-468D-893B-395BB4EE6BC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A2299-DE9F-4710-9001-51EF0B2D1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60095-1B2B-426E-9289-B6949C72B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E985-1990-404A-A614-D5ACC149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5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A79DF-FA1E-41B9-8E05-608E160C12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1502EA-B2ED-43DF-A0E8-9770E1470A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mirror&#10;&#10;Description automatically generated">
            <a:extLst>
              <a:ext uri="{FF2B5EF4-FFF2-40B4-BE49-F238E27FC236}">
                <a16:creationId xmlns:a16="http://schemas.microsoft.com/office/drawing/2014/main" id="{049AE817-B585-4A50-8C46-03B136FD0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5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C0F600-56D5-48CE-BD6E-3159B7FA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anchor="b">
            <a:normAutofit/>
          </a:bodyPr>
          <a:lstStyle/>
          <a:p>
            <a:r>
              <a:rPr lang="en-US" sz="4800"/>
              <a:t>Introduction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Why We Can Still Say “The Bible Says” | John Ankerberg Show - John ...">
            <a:extLst>
              <a:ext uri="{FF2B5EF4-FFF2-40B4-BE49-F238E27FC236}">
                <a16:creationId xmlns:a16="http://schemas.microsoft.com/office/drawing/2014/main" id="{6557E53B-6AC5-4FC4-834D-EE7F949BE6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0" r="22489"/>
          <a:stretch/>
        </p:blipFill>
        <p:spPr bwMode="auto">
          <a:xfrm>
            <a:off x="635295" y="252471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467B1-EC2F-42B9-98AD-41B79E975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429" y="2203079"/>
            <a:ext cx="4530898" cy="4035880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1900" dirty="0"/>
              <a:t>1 Cor 11:28 “</a:t>
            </a:r>
            <a:r>
              <a:rPr lang="en-US" sz="1900" baseline="30000" dirty="0"/>
              <a:t>28 </a:t>
            </a:r>
            <a:r>
              <a:rPr lang="en-US" sz="1900" dirty="0"/>
              <a:t>But let a man examine himself, and so let him eat of the bread and drink of the cup.”</a:t>
            </a:r>
          </a:p>
          <a:p>
            <a:endParaRPr lang="en-US" sz="1900" dirty="0"/>
          </a:p>
          <a:p>
            <a:r>
              <a:rPr lang="en-US" sz="1900" dirty="0"/>
              <a:t>Gal 6:3-4 “</a:t>
            </a:r>
            <a:r>
              <a:rPr lang="en-US" sz="1900" baseline="30000" dirty="0"/>
              <a:t>3 </a:t>
            </a:r>
            <a:r>
              <a:rPr lang="en-US" sz="1900" dirty="0"/>
              <a:t>For if anyone thinks himself to be something, when he is nothing, he deceives himself. </a:t>
            </a:r>
            <a:r>
              <a:rPr lang="en-US" sz="1900" baseline="30000" dirty="0"/>
              <a:t>4 </a:t>
            </a:r>
            <a:r>
              <a:rPr lang="en-US" sz="1900" dirty="0"/>
              <a:t>But let each one examine his own work, and then he will have rejoicing in himself alone, and not in another.”</a:t>
            </a:r>
          </a:p>
          <a:p>
            <a:endParaRPr lang="en-US" sz="1900" dirty="0"/>
          </a:p>
          <a:p>
            <a:r>
              <a:rPr lang="en-US" sz="1900" dirty="0"/>
              <a:t>2 Cor 13:5 “</a:t>
            </a:r>
            <a:r>
              <a:rPr lang="en-US" sz="1900" baseline="30000" dirty="0"/>
              <a:t>5 </a:t>
            </a:r>
            <a:r>
              <a:rPr lang="en-US" sz="1900" dirty="0"/>
              <a:t>Examine yourselves </a:t>
            </a:r>
            <a:r>
              <a:rPr lang="en-US" sz="1900" i="1" dirty="0"/>
              <a:t>as to</a:t>
            </a:r>
            <a:r>
              <a:rPr lang="en-US" sz="1900" dirty="0"/>
              <a:t> whether you are in the faith. Test yourselves. Do you not know yourselves, that Jesus Christ is in you?—unless indeed you are disqualified.”</a:t>
            </a:r>
          </a:p>
          <a:p>
            <a:endParaRPr lang="en-US" sz="1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37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4E33-9FDD-4602-A26F-C7E48DEE1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/>
              <a:t>Examine Your thoughts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C4754-63C9-4AF6-AB57-FDC1FAEEA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Ps 10:4 “</a:t>
            </a:r>
            <a:r>
              <a:rPr lang="en-US" sz="2000" baseline="30000" dirty="0"/>
              <a:t>4 </a:t>
            </a:r>
            <a:r>
              <a:rPr lang="en-US" sz="2000" dirty="0"/>
              <a:t>The wicked in his proud countenance does not seek </a:t>
            </a:r>
            <a:r>
              <a:rPr lang="en-US" sz="2000" i="1" dirty="0"/>
              <a:t>God; </a:t>
            </a:r>
            <a:r>
              <a:rPr lang="en-US" sz="2000" dirty="0"/>
              <a:t>God </a:t>
            </a:r>
            <a:r>
              <a:rPr lang="en-US" sz="2000" i="1" dirty="0"/>
              <a:t>is</a:t>
            </a:r>
            <a:r>
              <a:rPr lang="en-US" sz="2000" dirty="0"/>
              <a:t> in none of his thoughts.”</a:t>
            </a:r>
          </a:p>
          <a:p>
            <a:endParaRPr lang="en-US" sz="2000" dirty="0"/>
          </a:p>
          <a:p>
            <a:r>
              <a:rPr lang="en-US" sz="2000" dirty="0"/>
              <a:t>Rom 8:5-6 “</a:t>
            </a:r>
            <a:r>
              <a:rPr lang="en-US" sz="2000" baseline="30000" dirty="0"/>
              <a:t>5 </a:t>
            </a:r>
            <a:r>
              <a:rPr lang="en-US" sz="2000" dirty="0"/>
              <a:t>For those who live according to the flesh set their minds on the things of the flesh, but those </a:t>
            </a:r>
            <a:r>
              <a:rPr lang="en-US" sz="2000" i="1" dirty="0"/>
              <a:t>who live</a:t>
            </a:r>
            <a:r>
              <a:rPr lang="en-US" sz="2000" dirty="0"/>
              <a:t> according to the Spirit, the things of the Spirit. </a:t>
            </a:r>
            <a:r>
              <a:rPr lang="en-US" sz="2000" baseline="30000" dirty="0"/>
              <a:t>6 </a:t>
            </a:r>
            <a:r>
              <a:rPr lang="en-US" sz="2000" dirty="0"/>
              <a:t>For to be carnally minded </a:t>
            </a:r>
            <a:r>
              <a:rPr lang="en-US" sz="2000" i="1" dirty="0"/>
              <a:t>is</a:t>
            </a:r>
            <a:r>
              <a:rPr lang="en-US" sz="2000" dirty="0"/>
              <a:t> death, but to be spiritually minded </a:t>
            </a:r>
            <a:r>
              <a:rPr lang="en-US" sz="2000" i="1" dirty="0"/>
              <a:t>is</a:t>
            </a:r>
            <a:r>
              <a:rPr lang="en-US" sz="2000" dirty="0"/>
              <a:t> life and peace.” </a:t>
            </a:r>
          </a:p>
          <a:p>
            <a:endParaRPr lang="en-US" sz="2000" dirty="0"/>
          </a:p>
          <a:p>
            <a:r>
              <a:rPr lang="en-US" sz="2000" dirty="0"/>
              <a:t>Col 2:2-3 “</a:t>
            </a:r>
            <a:r>
              <a:rPr lang="en-US" sz="2000" baseline="30000" dirty="0"/>
              <a:t>2 </a:t>
            </a:r>
            <a:r>
              <a:rPr lang="en-US" sz="2000" dirty="0"/>
              <a:t>Set your mind on things above, not on things on the earth. </a:t>
            </a:r>
            <a:r>
              <a:rPr lang="en-US" sz="2000" baseline="30000" dirty="0"/>
              <a:t>3 </a:t>
            </a:r>
            <a:r>
              <a:rPr lang="en-US" sz="2000" dirty="0"/>
              <a:t>For you died, and your life is hidden with Christ in God.”</a:t>
            </a:r>
          </a:p>
          <a:p>
            <a:endParaRPr lang="en-US" sz="19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14A6C0D-7E4C-4BBD-ABDE-19E53510E4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6F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074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C370-2AA9-4E5A-9E2C-D35125D7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/>
              <a:t>Examine the company you keep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83CCC-B5AE-4495-81AA-D76CD142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Ps 1:1 “1 Blessed </a:t>
            </a:r>
            <a:r>
              <a:rPr lang="en-US" sz="2000" i="1" dirty="0"/>
              <a:t>is</a:t>
            </a:r>
            <a:r>
              <a:rPr lang="en-US" sz="2000" dirty="0"/>
              <a:t> the man Who walks not in the counsel of the ungodly, Nor stands in the path of sinners, Nor sits in the seat of the scornful;”</a:t>
            </a:r>
          </a:p>
          <a:p>
            <a:endParaRPr lang="en-US" sz="2000" dirty="0"/>
          </a:p>
          <a:p>
            <a:r>
              <a:rPr lang="en-US" sz="2000" dirty="0"/>
              <a:t>Prov 13:20 “</a:t>
            </a:r>
            <a:r>
              <a:rPr lang="en-US" sz="2000" baseline="30000" dirty="0"/>
              <a:t>20 </a:t>
            </a:r>
            <a:r>
              <a:rPr lang="en-US" sz="2000" dirty="0"/>
              <a:t>He who walks with wise </a:t>
            </a:r>
            <a:r>
              <a:rPr lang="en-US" sz="2000" i="1" dirty="0"/>
              <a:t>men</a:t>
            </a:r>
            <a:r>
              <a:rPr lang="en-US" sz="2000" dirty="0"/>
              <a:t> will be wise, But the companion of fools will be destroyed.”</a:t>
            </a:r>
          </a:p>
          <a:p>
            <a:endParaRPr lang="en-US" sz="2000" dirty="0"/>
          </a:p>
          <a:p>
            <a:r>
              <a:rPr lang="en-US" sz="2000" dirty="0"/>
              <a:t>2 </a:t>
            </a:r>
            <a:r>
              <a:rPr lang="en-US" sz="2000" dirty="0" err="1"/>
              <a:t>Thes</a:t>
            </a:r>
            <a:r>
              <a:rPr lang="en-US" sz="2000" dirty="0"/>
              <a:t> 3:14-15 “</a:t>
            </a:r>
            <a:r>
              <a:rPr lang="en-US" sz="2000" baseline="30000" dirty="0"/>
              <a:t>14 </a:t>
            </a:r>
            <a:r>
              <a:rPr lang="en-US" sz="2000" dirty="0"/>
              <a:t>And if anyone does not obey our word in this epistle, note that person and do not keep company with him, that he may be ashamed. </a:t>
            </a:r>
            <a:r>
              <a:rPr lang="en-US" sz="2000" baseline="30000" dirty="0"/>
              <a:t>15 </a:t>
            </a:r>
            <a:r>
              <a:rPr lang="en-US" sz="2000" dirty="0"/>
              <a:t>Yet do not count </a:t>
            </a:r>
            <a:r>
              <a:rPr lang="en-US" sz="2000" i="1" dirty="0"/>
              <a:t>him</a:t>
            </a:r>
            <a:r>
              <a:rPr lang="en-US" sz="2000" dirty="0"/>
              <a:t> as an enemy, but admonish </a:t>
            </a:r>
            <a:r>
              <a:rPr lang="en-US" sz="2000" i="1" dirty="0"/>
              <a:t>him</a:t>
            </a:r>
            <a:r>
              <a:rPr lang="en-US" sz="2000" dirty="0"/>
              <a:t> as a brother.”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2050" name="Picture 2" descr="Choose your friends wisely for you will tend to be like them ...">
            <a:extLst>
              <a:ext uri="{FF2B5EF4-FFF2-40B4-BE49-F238E27FC236}">
                <a16:creationId xmlns:a16="http://schemas.microsoft.com/office/drawing/2014/main" id="{F663DC70-C4B9-477F-8F53-B3E750D291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8" r="15798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DC1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642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C370-2AA9-4E5A-9E2C-D35125D7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dirty="0"/>
              <a:t>Examine your affections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83CCC-B5AE-4495-81AA-D76CD142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600" dirty="0">
                <a:solidFill>
                  <a:prstClr val="black"/>
                </a:solidFill>
              </a:rPr>
              <a:t>Mt 6:19-21 “</a:t>
            </a:r>
            <a:r>
              <a:rPr lang="en-US" sz="2600" baseline="30000" dirty="0">
                <a:solidFill>
                  <a:prstClr val="black"/>
                </a:solidFill>
              </a:rPr>
              <a:t>19 </a:t>
            </a:r>
            <a:r>
              <a:rPr lang="en-US" sz="2600" dirty="0">
                <a:solidFill>
                  <a:prstClr val="black"/>
                </a:solidFill>
              </a:rPr>
              <a:t>“Do not lay up for yourselves treasures on earth, where moth and rust destroy and where thieves break in and steal; </a:t>
            </a:r>
            <a:r>
              <a:rPr lang="en-US" sz="2600" baseline="30000" dirty="0">
                <a:solidFill>
                  <a:prstClr val="black"/>
                </a:solidFill>
              </a:rPr>
              <a:t>20 </a:t>
            </a:r>
            <a:r>
              <a:rPr lang="en-US" sz="2600" dirty="0">
                <a:solidFill>
                  <a:prstClr val="black"/>
                </a:solidFill>
              </a:rPr>
              <a:t>but lay up for yourselves treasures in heaven, where neither moth nor rust destroys and where thieves do not break in and steal. </a:t>
            </a:r>
            <a:r>
              <a:rPr lang="en-US" sz="2600" baseline="30000" dirty="0">
                <a:solidFill>
                  <a:prstClr val="black"/>
                </a:solidFill>
              </a:rPr>
              <a:t>21 </a:t>
            </a:r>
            <a:r>
              <a:rPr lang="en-US" sz="2600" dirty="0">
                <a:solidFill>
                  <a:prstClr val="black"/>
                </a:solidFill>
              </a:rPr>
              <a:t>For where your treasure is, there your heart will be also.”</a:t>
            </a:r>
          </a:p>
          <a:p>
            <a:pPr lvl="0"/>
            <a:endParaRPr lang="en-US" sz="2600" dirty="0">
              <a:solidFill>
                <a:prstClr val="black"/>
              </a:solidFill>
            </a:endParaRP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1 Jn 2:15-17 “</a:t>
            </a:r>
            <a:r>
              <a:rPr lang="en-US" sz="2600" baseline="30000" dirty="0">
                <a:solidFill>
                  <a:prstClr val="black"/>
                </a:solidFill>
              </a:rPr>
              <a:t>15 </a:t>
            </a:r>
            <a:r>
              <a:rPr lang="en-US" sz="2600" dirty="0">
                <a:solidFill>
                  <a:prstClr val="black"/>
                </a:solidFill>
              </a:rPr>
              <a:t>Do not love the world or the things in the world. If anyone loves the world, the love of the Father is not in him. </a:t>
            </a:r>
            <a:r>
              <a:rPr lang="en-US" sz="2600" baseline="30000" dirty="0">
                <a:solidFill>
                  <a:prstClr val="black"/>
                </a:solidFill>
              </a:rPr>
              <a:t>16 </a:t>
            </a:r>
            <a:r>
              <a:rPr lang="en-US" sz="2600" dirty="0">
                <a:solidFill>
                  <a:prstClr val="black"/>
                </a:solidFill>
              </a:rPr>
              <a:t>For all that </a:t>
            </a:r>
            <a:r>
              <a:rPr lang="en-US" sz="2600" i="1" dirty="0">
                <a:solidFill>
                  <a:prstClr val="black"/>
                </a:solidFill>
              </a:rPr>
              <a:t>is</a:t>
            </a:r>
            <a:r>
              <a:rPr lang="en-US" sz="2600" dirty="0">
                <a:solidFill>
                  <a:prstClr val="black"/>
                </a:solidFill>
              </a:rPr>
              <a:t> in the world—the lust of the flesh, the lust of the eyes, and the pride of life—is not of the Father but is of the world. </a:t>
            </a:r>
            <a:r>
              <a:rPr lang="en-US" sz="2600" baseline="30000" dirty="0">
                <a:solidFill>
                  <a:prstClr val="black"/>
                </a:solidFill>
              </a:rPr>
              <a:t>17 </a:t>
            </a:r>
            <a:r>
              <a:rPr lang="en-US" sz="2600" dirty="0">
                <a:solidFill>
                  <a:prstClr val="black"/>
                </a:solidFill>
              </a:rPr>
              <a:t>And the world is passing away, and the lust of it; but he who does the will of God abides forever.”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DC1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60C1F71C-7850-48EA-A53D-5E49D4ED2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71" y="629269"/>
            <a:ext cx="4049859" cy="559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C370-2AA9-4E5A-9E2C-D35125D7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dirty="0"/>
              <a:t>Examine your habits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83CCC-B5AE-4495-81AA-D76CD142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985099"/>
          </a:xfrm>
        </p:spPr>
        <p:txBody>
          <a:bodyPr>
            <a:normAutofit fontScale="55000" lnSpcReduction="20000"/>
          </a:bodyPr>
          <a:lstStyle/>
          <a:p>
            <a:r>
              <a:rPr lang="en-US" sz="3500" dirty="0"/>
              <a:t>Mt 5:16 “</a:t>
            </a:r>
            <a:r>
              <a:rPr lang="en-US" sz="3500" baseline="30000" dirty="0"/>
              <a:t>16 </a:t>
            </a:r>
            <a:r>
              <a:rPr lang="en-US" sz="3500" dirty="0"/>
              <a:t>Let your light so shine before men, that they may see your good works and glorify your Father in heaven.”</a:t>
            </a:r>
          </a:p>
          <a:p>
            <a:endParaRPr lang="en-US" sz="3500" dirty="0"/>
          </a:p>
          <a:p>
            <a:r>
              <a:rPr lang="en-US" sz="3500" dirty="0"/>
              <a:t>Rom 12:1-2 “12 I beseech you therefore, brethren, by the mercies of God, that you present your bodies a living sacrifice, holy, acceptable to God, </a:t>
            </a:r>
            <a:r>
              <a:rPr lang="en-US" sz="3500" i="1" dirty="0"/>
              <a:t>which is</a:t>
            </a:r>
            <a:r>
              <a:rPr lang="en-US" sz="3500" dirty="0"/>
              <a:t> your reasonable service. </a:t>
            </a:r>
            <a:r>
              <a:rPr lang="en-US" sz="3500" baseline="30000" dirty="0"/>
              <a:t>2 </a:t>
            </a:r>
            <a:r>
              <a:rPr lang="en-US" sz="3500" dirty="0"/>
              <a:t>And do not be conformed to this world, but be transformed by the renewing of your mind, that you may prove what </a:t>
            </a:r>
            <a:r>
              <a:rPr lang="en-US" sz="3500" i="1" dirty="0"/>
              <a:t>is</a:t>
            </a:r>
            <a:r>
              <a:rPr lang="en-US" sz="3500" dirty="0"/>
              <a:t> that good and acceptable and perfect will of God.”</a:t>
            </a:r>
          </a:p>
          <a:p>
            <a:endParaRPr lang="en-US" sz="3500" dirty="0"/>
          </a:p>
          <a:p>
            <a:r>
              <a:rPr lang="en-US" sz="3500" dirty="0"/>
              <a:t>Heb 10:25 “</a:t>
            </a:r>
            <a:r>
              <a:rPr lang="en-US" sz="3500" baseline="30000" dirty="0"/>
              <a:t>25 </a:t>
            </a:r>
            <a:r>
              <a:rPr lang="en-US" sz="3500" dirty="0"/>
              <a:t>not forsaking the assembling of ourselves together, as </a:t>
            </a:r>
            <a:r>
              <a:rPr lang="en-US" sz="3500" i="1" dirty="0"/>
              <a:t>is</a:t>
            </a:r>
            <a:r>
              <a:rPr lang="en-US" sz="3500" dirty="0"/>
              <a:t> the manner of some, but exhorting </a:t>
            </a:r>
            <a:r>
              <a:rPr lang="en-US" sz="3500" i="1" dirty="0"/>
              <a:t>one another,</a:t>
            </a:r>
            <a:r>
              <a:rPr lang="en-US" sz="3500" dirty="0"/>
              <a:t> and so much the more as you see the Day approaching.”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DC1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E3A09F5-2D30-4728-A541-8234976CD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06" y="629268"/>
            <a:ext cx="4163723" cy="559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21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C370-2AA9-4E5A-9E2C-D35125D7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dirty="0"/>
              <a:t>Examine your motives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83CCC-B5AE-4495-81AA-D76CD142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0" y="2438397"/>
            <a:ext cx="6586489" cy="3985099"/>
          </a:xfrm>
        </p:spPr>
        <p:txBody>
          <a:bodyPr>
            <a:normAutofit fontScale="55000" lnSpcReduction="20000"/>
          </a:bodyPr>
          <a:lstStyle/>
          <a:p>
            <a:r>
              <a:rPr lang="en-US" sz="3500" dirty="0"/>
              <a:t>Ga1:10 “</a:t>
            </a:r>
            <a:r>
              <a:rPr lang="en-US" sz="3600" baseline="30000" dirty="0"/>
              <a:t>10 </a:t>
            </a:r>
            <a:r>
              <a:rPr lang="en-US" sz="3600" dirty="0"/>
              <a:t>For do I now persuade men, or God? Or do I seek to please men? For if I still pleased men, I would not be a bondservant of Christ.”</a:t>
            </a:r>
          </a:p>
          <a:p>
            <a:endParaRPr lang="en-US" sz="3600" dirty="0"/>
          </a:p>
          <a:p>
            <a:r>
              <a:rPr lang="en-US" sz="3600" dirty="0"/>
              <a:t>Phil 1:15-18 “</a:t>
            </a:r>
            <a:r>
              <a:rPr lang="en-US" sz="3600" baseline="30000" dirty="0"/>
              <a:t>15 </a:t>
            </a:r>
            <a:r>
              <a:rPr lang="en-US" sz="3600" dirty="0"/>
              <a:t>Some indeed preach Christ even from envy and strife, and some also from goodwill: </a:t>
            </a:r>
            <a:r>
              <a:rPr lang="en-US" sz="3600" baseline="30000"/>
              <a:t>16 </a:t>
            </a:r>
            <a:r>
              <a:rPr lang="en-US" sz="3600"/>
              <a:t>The </a:t>
            </a:r>
            <a:r>
              <a:rPr lang="en-US" sz="3600" dirty="0"/>
              <a:t>former preach Christ from selfish ambition, not sincerely, supposing to add affliction to my chains; </a:t>
            </a:r>
            <a:r>
              <a:rPr lang="en-US" sz="3600" baseline="30000" dirty="0"/>
              <a:t>17 </a:t>
            </a:r>
            <a:r>
              <a:rPr lang="en-US" sz="3600" dirty="0"/>
              <a:t>but the latter out of love, knowing that I am appointed for the defense of the gospel. </a:t>
            </a:r>
            <a:r>
              <a:rPr lang="en-US" sz="3600" baseline="30000" dirty="0"/>
              <a:t>18 </a:t>
            </a:r>
            <a:r>
              <a:rPr lang="en-US" sz="3600" dirty="0"/>
              <a:t>What then? Only </a:t>
            </a:r>
            <a:r>
              <a:rPr lang="en-US" sz="3600" i="1" dirty="0"/>
              <a:t>that</a:t>
            </a:r>
            <a:r>
              <a:rPr lang="en-US" sz="3600" dirty="0"/>
              <a:t> in every way, whether in pretense or in truth, Christ is preached; and in this I rejoice, yes, and will rejoice.”</a:t>
            </a:r>
          </a:p>
          <a:p>
            <a:endParaRPr lang="en-US" sz="3500" dirty="0"/>
          </a:p>
          <a:p>
            <a:r>
              <a:rPr lang="en-US" sz="3500" dirty="0"/>
              <a:t>1 Cor 10:31 “</a:t>
            </a:r>
            <a:r>
              <a:rPr lang="en-US" sz="3600" baseline="30000" dirty="0"/>
              <a:t>31 </a:t>
            </a:r>
            <a:r>
              <a:rPr lang="en-US" sz="3600" dirty="0"/>
              <a:t>Therefore, whether you eat or drink, or whatever you do, do all to the glory of God.”</a:t>
            </a:r>
            <a:endParaRPr lang="en-US" sz="35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DC1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sign hanging on a wall&#10;&#10;Description automatically generated">
            <a:extLst>
              <a:ext uri="{FF2B5EF4-FFF2-40B4-BE49-F238E27FC236}">
                <a16:creationId xmlns:a16="http://schemas.microsoft.com/office/drawing/2014/main" id="{B381A8B2-59E6-4C39-B869-42A934370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" y="1083215"/>
            <a:ext cx="4325351" cy="534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017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ue Pass-Fail Curriculum: Key to Learning and Collegiality ...">
            <a:extLst>
              <a:ext uri="{FF2B5EF4-FFF2-40B4-BE49-F238E27FC236}">
                <a16:creationId xmlns:a16="http://schemas.microsoft.com/office/drawing/2014/main" id="{0B5987FB-F274-413F-A5AB-C9BB57C601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953605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Introduction</vt:lpstr>
      <vt:lpstr>Examine Your thoughts</vt:lpstr>
      <vt:lpstr>Examine the company you keep</vt:lpstr>
      <vt:lpstr>Examine your affections</vt:lpstr>
      <vt:lpstr>Examine your habits</vt:lpstr>
      <vt:lpstr>Examine your motives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Rob Miller</cp:lastModifiedBy>
  <cp:revision>6</cp:revision>
  <dcterms:created xsi:type="dcterms:W3CDTF">2020-07-11T16:43:51Z</dcterms:created>
  <dcterms:modified xsi:type="dcterms:W3CDTF">2020-07-12T01:57:41Z</dcterms:modified>
</cp:coreProperties>
</file>