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3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still use these same terms today (prophet teacher </a:t>
            </a:r>
            <a:r>
              <a:rPr lang="en-US" dirty="0" err="1"/>
              <a:t>etc</a:t>
            </a:r>
            <a:r>
              <a:rPr lang="en-US" dirty="0"/>
              <a:t>… not Messiah)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6:14 - 29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14 - 16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Herod heard of “him” (Jesus)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Claimed he was John the Baptist risen from the dead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We see in these verses that John the Baptist is no longer living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Verse16 “This is John, whom I beheaded; he has been raised from the dead!”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14 - 16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Others said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is Elijah 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based on the belief that Elijah would return prior to the coming of the Messiah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is a prophet 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willing to believe Jesus was special but unwilling to claim Him as the Messiah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99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17 - 20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himself laid hold of john and placed in prison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Because Herod had married his brother’s wife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John had spoken against Herod telling him this was unlawful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placed him in prison because Herodias wanted to kill him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212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17 - 20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did not want John killed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felt John was a “just and holy man”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Prison was a way for Herod to protect John from </a:t>
            </a:r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Heordias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heard what John had to say gladly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24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21 - 25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Herod, on own birthday, gave a great feast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Herodias’ daughter came and danced for the king which greatly please him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offers the girl anything she would like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girl asks her mother what to ask for and is told “the head of John the Baptist”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She immediately requests this of the king</a:t>
            </a: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6056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26 - 29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King Herod hears the request of Herodias’ daughter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is exceedingly sorry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 obliges her because of the oaths made to her and those who sat with him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8349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26 - 29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Herod orders an executioner to bring the head of John the Baptist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executioner beheaded John in prison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John’s head is brought on a platter and given to the girl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girl gives it to her mother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disciples hear of this and take his corpse and lay it in a tomb</a:t>
            </a:r>
          </a:p>
          <a:p>
            <a:pPr lvl="1">
              <a:lnSpc>
                <a:spcPct val="90000"/>
              </a:lnSpc>
              <a:buClr>
                <a:srgbClr val="B15E28"/>
              </a:buClr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B15E28"/>
              </a:buClr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023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428</Words>
  <Application>Microsoft Office PowerPoint</Application>
  <PresentationFormat>Widescreen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Verses 14 - 16 </vt:lpstr>
      <vt:lpstr>Verses 14 - 16 </vt:lpstr>
      <vt:lpstr>Verses 17 - 20 </vt:lpstr>
      <vt:lpstr>Verses 17 - 20 </vt:lpstr>
      <vt:lpstr>Verses 21 - 25 </vt:lpstr>
      <vt:lpstr>Verses 26 - 29</vt:lpstr>
      <vt:lpstr>Verses 26 - 29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20</cp:revision>
  <dcterms:created xsi:type="dcterms:W3CDTF">2020-08-31T17:09:22Z</dcterms:created>
  <dcterms:modified xsi:type="dcterms:W3CDTF">2020-09-15T15:07:02Z</dcterms:modified>
</cp:coreProperties>
</file>