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6:30 - 44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30 - 32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Apostles return to Jesus telling Him all they have done and taught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“Come aside by yourselves and rest a while”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invitation was given only to the 12 as Jesus recognizes they were so busy they needed time to rest and eat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They depart to a deserted place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33 – 34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Many people saw Jesus and recognized Him and ran ahead of Him ang gathered to Him upon His arrival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Jesus sees the great multitude of people and has “compassion” for them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were like a sheep without a shepherd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Jesus takes the opportunity to teach them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9826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35 – 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“When the day was now far spent”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disciples come to Jesus and tell Him it is late and He should send them away to buy food as they had nothing to eat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It’s been a long day and the apostles are focusing on the physical needs of the crowd (and probably their own as their time to rest and eat has been interrupted)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95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37 – 38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658531"/>
            <a:ext cx="4802184" cy="3324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Jesus response to the need is different then that of the apostles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tells them to feed the people rather than send them away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The apostles ask if they should go and buy 200 denarii worth of bread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would be a very large sum of money they would need to come up with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69710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37 – 38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658531"/>
            <a:ext cx="4802184" cy="3324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Jesus tells them to go and see what they already have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answer is 5 loaves and 2 fish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disciples knew this wouldn’t be nearly enough to meet the needs of such a great crowd of people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69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39 – 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658531"/>
            <a:ext cx="4802184" cy="3324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Jesus commands the apostles to have the people sit in groups on the grass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apostles did as commanded and the people sat in ranks in hundreds and fifties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One can just picture this mass of people now seated in an organized fashion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877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41 – 44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658531"/>
            <a:ext cx="4802184" cy="3324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Jesus begins looking to Heaven and blessing the loaves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apostles were to distribute the food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All ate and were filled and there were still 12 baskets of food left over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total fed was about </a:t>
            </a:r>
            <a:r>
              <a:rPr lang="en-US" sz="2000"/>
              <a:t>5,000 men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0676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371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Verses 30 - 32 </vt:lpstr>
      <vt:lpstr>Verses 33 – 34</vt:lpstr>
      <vt:lpstr>Verses 35 – 36</vt:lpstr>
      <vt:lpstr>Verses 37 – 38</vt:lpstr>
      <vt:lpstr>Verses 37 – 38</vt:lpstr>
      <vt:lpstr>Verses 39 – 40</vt:lpstr>
      <vt:lpstr>Verses 41 – 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27</cp:revision>
  <dcterms:created xsi:type="dcterms:W3CDTF">2020-08-31T17:09:22Z</dcterms:created>
  <dcterms:modified xsi:type="dcterms:W3CDTF">2020-09-30T01:23:03Z</dcterms:modified>
</cp:coreProperties>
</file>