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EC50D-51A6-4652-B337-4F8B9768F031}" v="6" dt="2020-08-31T17:02:09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6:7-13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12 - 13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“Anointed with oil many who were sick”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Oil was often used for medicinal purposes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Because oil was a well-known healing agent, it was an appropriate tangible item that the people could identify with as the disciples ministered to the sick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84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7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“The 12”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Those he had personally called previously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12 apostles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Sent them out “2 by 2”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Gives the disciples mutual help and support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Met the legal requirement for true testimony</a:t>
            </a:r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7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“Power over unclean spirits”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Jesus gives the 12 miraculous power to overcome Satan and his demons</a:t>
            </a:r>
          </a:p>
        </p:txBody>
      </p:sp>
    </p:spTree>
    <p:extLst>
      <p:ext uri="{BB962C8B-B14F-4D97-AF65-F5344CB8AC3E}">
        <p14:creationId xmlns:p14="http://schemas.microsoft.com/office/powerpoint/2010/main" val="857435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8 - 9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“Take nothing for the journey except a staff”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walking stick which could also provide protection against wild animals or men who might attack them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32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8 - 9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“No bag, no bread, no copper in their money belts”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didn’t need anything special to live 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didn’t need to carry anything with them to preach a simple message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needed to fully rely on God for their necessities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8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Stay in the same house until you depart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were to remain in the home they first enter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were to choose wisely whom they would stay with</a:t>
            </a:r>
          </a:p>
        </p:txBody>
      </p:sp>
    </p:spTree>
    <p:extLst>
      <p:ext uri="{BB962C8B-B14F-4D97-AF65-F5344CB8AC3E}">
        <p14:creationId xmlns:p14="http://schemas.microsoft.com/office/powerpoint/2010/main" val="3450762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“Shake off the dust under your feet as a testimony against them”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they refuse to listen  move 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Shaking off the dust was a way of showing the people had rejected the teaching of Jesus and were therefore rejected by the disciples and the Lord</a:t>
            </a:r>
          </a:p>
        </p:txBody>
      </p:sp>
    </p:spTree>
    <p:extLst>
      <p:ext uri="{BB962C8B-B14F-4D97-AF65-F5344CB8AC3E}">
        <p14:creationId xmlns:p14="http://schemas.microsoft.com/office/powerpoint/2010/main" val="3915266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“It will be more tolerable for Sodom and Gomorrah”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Two evil cities destroyed back in the book of genesis because of their evil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Those who reject Jesus and His disciple would suffer the same fate at judgment as the evil people in these destroyed cities</a:t>
            </a:r>
          </a:p>
        </p:txBody>
      </p:sp>
    </p:spTree>
    <p:extLst>
      <p:ext uri="{BB962C8B-B14F-4D97-AF65-F5344CB8AC3E}">
        <p14:creationId xmlns:p14="http://schemas.microsoft.com/office/powerpoint/2010/main" val="3779176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12 - 13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“They went out and preached”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followed the command and took action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People should repent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Repentance is the message of Jesus Himself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7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341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PowerPoint Presentation</vt:lpstr>
      <vt:lpstr>Verse 7 </vt:lpstr>
      <vt:lpstr>Verse 7 </vt:lpstr>
      <vt:lpstr>Verse 8 - 9 </vt:lpstr>
      <vt:lpstr>Verse 8 - 9 </vt:lpstr>
      <vt:lpstr>Verse 10</vt:lpstr>
      <vt:lpstr>Verse 11</vt:lpstr>
      <vt:lpstr>Verse 11</vt:lpstr>
      <vt:lpstr>Verse 12 - 13</vt:lpstr>
      <vt:lpstr>Verse 12 - 13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13</cp:revision>
  <dcterms:created xsi:type="dcterms:W3CDTF">2020-08-31T17:09:22Z</dcterms:created>
  <dcterms:modified xsi:type="dcterms:W3CDTF">2020-09-07T16:48:03Z</dcterms:modified>
</cp:coreProperties>
</file>