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7:1 - 13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9 - 13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15280"/>
            <a:ext cx="3360771" cy="33605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aseline="30000" dirty="0"/>
              <a:t>“10 </a:t>
            </a:r>
            <a:r>
              <a:rPr lang="en-US" sz="1800" dirty="0"/>
              <a:t>For Moses said, ‘Honor your father and your mother’; and, ‘He who curses father or mother, let him be put to death.’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“</a:t>
            </a:r>
            <a:r>
              <a:rPr lang="en-US" sz="1800" baseline="30000" dirty="0"/>
              <a:t>11 </a:t>
            </a:r>
            <a:r>
              <a:rPr lang="en-US" sz="1800" dirty="0"/>
              <a:t>But you say,…”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“</a:t>
            </a:r>
            <a:r>
              <a:rPr lang="en-US" sz="1800" baseline="30000" dirty="0"/>
              <a:t>13 </a:t>
            </a:r>
            <a:r>
              <a:rPr lang="en-US" sz="1800" dirty="0"/>
              <a:t>making the word of God of no effect through your tradition which you have handed </a:t>
            </a:r>
            <a:r>
              <a:rPr lang="en-US" sz="1800"/>
              <a:t>down.”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23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158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9 - 13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15280"/>
            <a:ext cx="3360771" cy="33605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Whatever profit you might have received from me is Corban: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this practice, a son could say that his possessions or savings were </a:t>
            </a:r>
            <a:r>
              <a:rPr lang="en-US" b="1" dirty="0"/>
              <a:t>Corban</a:t>
            </a:r>
            <a:r>
              <a:rPr lang="en-US" dirty="0"/>
              <a:t> – that is, especially devoted to God – and therefore unavailable to help his parents.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3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88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9 - 13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15280"/>
            <a:ext cx="3360771" cy="3360588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Making the word of God of no effect through your tradition: 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Through this, a son could completely disobey the command to honor your father or mother and do it while being ultra-religious. Jesus called this making the word of God of no effect through your tradition.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3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64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1 - 2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“having come from Jerusalem”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know from previous studies that Jerusalem is opposed to Jesus and His teachings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have come to oppose Christ and His teachings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1 - 2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“They found fault”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This clearly shows what those who had come were trying to find fault with Jesus”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“Unwashed hands”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This was a focus on the ceremonial washings and had nothing to do with physical cleanliness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031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3 - 4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“All the Jews”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 bit of an exaggeration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Only some of the Jews followed this strict rule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“Holding the tradition of the elders”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 pharisees knew this was tradition and not law but still looked to accuse Jesus’ disciples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67780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3 - 4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“And there are many other things which they have received and hold, </a:t>
            </a:r>
            <a:r>
              <a:rPr lang="en-US" sz="2000" i="1" dirty="0"/>
              <a:t>like</a:t>
            </a:r>
            <a:r>
              <a:rPr lang="en-US" sz="2000" dirty="0"/>
              <a:t> the washing of cups, pitchers, copper vessels, and couches.”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had taken the traditions of many things and tried to equate them with law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must never try to equate tradition with the law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96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“Why do Your disciples not walk according to the tradition of the elders…”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Here instead of attacking Jesus directly we see a less direct attack on Jesus…If Jesus truly is a great teacher why aren’t his followers required to observe tradition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Notice here once again the use of the word “tradition” and not law</a:t>
            </a:r>
          </a:p>
          <a:p>
            <a:pPr lvl="1">
              <a:lnSpc>
                <a:spcPct val="90000"/>
              </a:lnSpc>
            </a:pPr>
            <a:endParaRPr lang="en-US" sz="3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43201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6 - 8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15280"/>
            <a:ext cx="3360771" cy="33605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“Well did Isaiah prophesy of you hypocrites…”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A Hypocrite is one who is an actor or someone who wears a mask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These people are more concerned with the image of doing right than being right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They honor with their lips, but their hearts are far from God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They worship in vain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3242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6 - 8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15280"/>
            <a:ext cx="3360771" cy="33605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contrast between the phrases the traditions of the elders (used by the pharisees), and the traditions of men (used by Jesus)</a:t>
            </a:r>
          </a:p>
          <a:p>
            <a:pPr>
              <a:lnSpc>
                <a:spcPct val="90000"/>
              </a:lnSpc>
            </a:pP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Jesus lets the people know that these are no longer “elders” enforcing God’s law, they are men enforcing opinion and tradition</a:t>
            </a:r>
          </a:p>
          <a:p>
            <a:pPr>
              <a:lnSpc>
                <a:spcPct val="90000"/>
              </a:lnSpc>
            </a:pPr>
            <a:endParaRPr lang="en-US" sz="23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9635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6 - 8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15280"/>
            <a:ext cx="3360771" cy="33605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contrast between the commandment of God and the tradition of men</a:t>
            </a:r>
          </a:p>
          <a:p>
            <a:pPr>
              <a:lnSpc>
                <a:spcPct val="90000"/>
              </a:lnSpc>
            </a:pP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Tradition of men and the commandments of God are not the same thing</a:t>
            </a:r>
          </a:p>
          <a:p>
            <a:pPr>
              <a:lnSpc>
                <a:spcPct val="90000"/>
              </a:lnSpc>
            </a:pP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Tradition has nothing to do with true worship</a:t>
            </a:r>
          </a:p>
          <a:p>
            <a:pPr>
              <a:lnSpc>
                <a:spcPct val="90000"/>
              </a:lnSpc>
            </a:pPr>
            <a:endParaRPr lang="en-US" sz="2300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427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558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PowerPoint Presentation</vt:lpstr>
      <vt:lpstr>Verses 1 - 2</vt:lpstr>
      <vt:lpstr>Verses 1 - 2</vt:lpstr>
      <vt:lpstr>Verses 3 - 4</vt:lpstr>
      <vt:lpstr>Verses 3 - 4</vt:lpstr>
      <vt:lpstr>Verse 5</vt:lpstr>
      <vt:lpstr>Verses 6 - 8</vt:lpstr>
      <vt:lpstr>Verses 6 - 8</vt:lpstr>
      <vt:lpstr>Verses 6 - 8</vt:lpstr>
      <vt:lpstr>Verses 9 - 13</vt:lpstr>
      <vt:lpstr>Verses 9 - 13</vt:lpstr>
      <vt:lpstr>Verses 9 - 13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15</cp:revision>
  <dcterms:created xsi:type="dcterms:W3CDTF">2020-10-12T20:54:41Z</dcterms:created>
  <dcterms:modified xsi:type="dcterms:W3CDTF">2020-10-12T22:30:40Z</dcterms:modified>
</cp:coreProperties>
</file>