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7:14 - 23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14 - 16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“Called all the multitude to Himself”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There is still a crowd to listen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The Pharisees and scribes have not been able to discredit Him as they had hoped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“Hear Me everyone”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Pharisees, scribes, disciples and crowd alike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14 - 16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</a:t>
            </a:r>
            <a:r>
              <a:rPr lang="en-US" sz="2200" baseline="30000" dirty="0"/>
              <a:t>15 </a:t>
            </a:r>
            <a:r>
              <a:rPr lang="en-US" sz="2200" dirty="0"/>
              <a:t>There is nothing that enters a man from outside which can defile him;”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Jesus is speaking here of about food and drink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It is not the food we eat or what we drink that makes us unclean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“The things which come out of him, those are the things that defile a man”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541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17 </a:t>
            </a:r>
            <a:r>
              <a:rPr lang="en-US"/>
              <a:t>- 23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Jesus explains the parable to His disciples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Food does not enter the heart but the stomach and is later eliminated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“What comes out of a man, that defiles a man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Out of the heart of men proceed…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All these come from within and defile a man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3664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165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Organic</vt:lpstr>
      <vt:lpstr>PowerPoint Presentation</vt:lpstr>
      <vt:lpstr>Verses 14 - 16</vt:lpstr>
      <vt:lpstr>Verses 14 - 16</vt:lpstr>
      <vt:lpstr>Verses 17 - 23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22</cp:revision>
  <dcterms:created xsi:type="dcterms:W3CDTF">2020-10-12T20:54:41Z</dcterms:created>
  <dcterms:modified xsi:type="dcterms:W3CDTF">2020-10-27T16:42:32Z</dcterms:modified>
</cp:coreProperties>
</file>