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handoutMasterIdLst>
    <p:handoutMasterId r:id="rId20"/>
  </p:handoutMasterIdLst>
  <p:sldIdLst>
    <p:sldId id="256" r:id="rId3"/>
    <p:sldId id="258" r:id="rId4"/>
    <p:sldId id="257"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7" d="100"/>
          <a:sy n="107" d="100"/>
        </p:scale>
        <p:origin x="138"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0179E8-395F-4F06-8EBF-0A1E15A442B3}"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538443C-1ECD-4C61-8D96-F1F2E83AF306}">
      <dgm:prSet/>
      <dgm:spPr/>
      <dgm:t>
        <a:bodyPr/>
        <a:lstStyle/>
        <a:p>
          <a:r>
            <a:rPr lang="en-US" dirty="0"/>
            <a:t>Would have been a great question</a:t>
          </a:r>
        </a:p>
      </dgm:t>
    </dgm:pt>
    <dgm:pt modelId="{BA2EDA18-7424-4E3A-B2BE-17F23FA3C949}" type="parTrans" cxnId="{F20F2890-2379-4ED8-A629-6DC928C85EA9}">
      <dgm:prSet/>
      <dgm:spPr/>
      <dgm:t>
        <a:bodyPr/>
        <a:lstStyle/>
        <a:p>
          <a:endParaRPr lang="en-US"/>
        </a:p>
      </dgm:t>
    </dgm:pt>
    <dgm:pt modelId="{7F88FE3A-89F3-4C93-B6F0-71A4A6494270}" type="sibTrans" cxnId="{F20F2890-2379-4ED8-A629-6DC928C85EA9}">
      <dgm:prSet/>
      <dgm:spPr/>
      <dgm:t>
        <a:bodyPr/>
        <a:lstStyle/>
        <a:p>
          <a:endParaRPr lang="en-US"/>
        </a:p>
      </dgm:t>
    </dgm:pt>
    <dgm:pt modelId="{D43B2DAE-0445-4A71-ACDA-54C0CE2062BC}">
      <dgm:prSet/>
      <dgm:spPr/>
      <dgm:t>
        <a:bodyPr/>
        <a:lstStyle/>
        <a:p>
          <a:r>
            <a:rPr lang="en-US" dirty="0"/>
            <a:t>People came from all over to hear Him speak</a:t>
          </a:r>
        </a:p>
      </dgm:t>
    </dgm:pt>
    <dgm:pt modelId="{5541B68C-C29C-4A14-89BF-1EFEDD3CE18B}" type="parTrans" cxnId="{8FA50BE0-9FB3-4BB1-8B21-F5EACD3C891B}">
      <dgm:prSet/>
      <dgm:spPr/>
      <dgm:t>
        <a:bodyPr/>
        <a:lstStyle/>
        <a:p>
          <a:endParaRPr lang="en-US"/>
        </a:p>
      </dgm:t>
    </dgm:pt>
    <dgm:pt modelId="{4F8EAEB2-BB68-4A32-A002-4A35C61C570F}" type="sibTrans" cxnId="{8FA50BE0-9FB3-4BB1-8B21-F5EACD3C891B}">
      <dgm:prSet/>
      <dgm:spPr/>
      <dgm:t>
        <a:bodyPr/>
        <a:lstStyle/>
        <a:p>
          <a:endParaRPr lang="en-US"/>
        </a:p>
      </dgm:t>
    </dgm:pt>
    <dgm:pt modelId="{426415F9-AA00-47D7-A9CC-979D5F8AA2DE}" type="pres">
      <dgm:prSet presAssocID="{840179E8-395F-4F06-8EBF-0A1E15A442B3}" presName="hierChild1" presStyleCnt="0">
        <dgm:presLayoutVars>
          <dgm:chPref val="1"/>
          <dgm:dir/>
          <dgm:animOne val="branch"/>
          <dgm:animLvl val="lvl"/>
          <dgm:resizeHandles/>
        </dgm:presLayoutVars>
      </dgm:prSet>
      <dgm:spPr/>
    </dgm:pt>
    <dgm:pt modelId="{AF1EE3D3-AEE9-43D3-882E-28EC7E57664A}" type="pres">
      <dgm:prSet presAssocID="{A538443C-1ECD-4C61-8D96-F1F2E83AF306}" presName="hierRoot1" presStyleCnt="0"/>
      <dgm:spPr/>
    </dgm:pt>
    <dgm:pt modelId="{4D46CC5D-F087-434F-8714-A1A00BD588D3}" type="pres">
      <dgm:prSet presAssocID="{A538443C-1ECD-4C61-8D96-F1F2E83AF306}" presName="composite" presStyleCnt="0"/>
      <dgm:spPr/>
    </dgm:pt>
    <dgm:pt modelId="{A81F2C3C-2047-43A9-9430-7ECDACFCB2A5}" type="pres">
      <dgm:prSet presAssocID="{A538443C-1ECD-4C61-8D96-F1F2E83AF306}" presName="background" presStyleLbl="node0" presStyleIdx="0" presStyleCnt="2"/>
      <dgm:spPr/>
    </dgm:pt>
    <dgm:pt modelId="{1ECCA8A7-F4E3-4F3D-BC27-336ED4C3596B}" type="pres">
      <dgm:prSet presAssocID="{A538443C-1ECD-4C61-8D96-F1F2E83AF306}" presName="text" presStyleLbl="fgAcc0" presStyleIdx="0" presStyleCnt="2">
        <dgm:presLayoutVars>
          <dgm:chPref val="3"/>
        </dgm:presLayoutVars>
      </dgm:prSet>
      <dgm:spPr/>
    </dgm:pt>
    <dgm:pt modelId="{9DD372BD-F1CD-443C-A4AA-7E57469B2A62}" type="pres">
      <dgm:prSet presAssocID="{A538443C-1ECD-4C61-8D96-F1F2E83AF306}" presName="hierChild2" presStyleCnt="0"/>
      <dgm:spPr/>
    </dgm:pt>
    <dgm:pt modelId="{E7FF65B9-DEF5-4545-B812-00BA10CCB499}" type="pres">
      <dgm:prSet presAssocID="{D43B2DAE-0445-4A71-ACDA-54C0CE2062BC}" presName="hierRoot1" presStyleCnt="0"/>
      <dgm:spPr/>
    </dgm:pt>
    <dgm:pt modelId="{7F5921BD-5BBB-411D-8192-7A406AB6B19A}" type="pres">
      <dgm:prSet presAssocID="{D43B2DAE-0445-4A71-ACDA-54C0CE2062BC}" presName="composite" presStyleCnt="0"/>
      <dgm:spPr/>
    </dgm:pt>
    <dgm:pt modelId="{2C82169A-CDF3-49F6-88B5-05BE912062B7}" type="pres">
      <dgm:prSet presAssocID="{D43B2DAE-0445-4A71-ACDA-54C0CE2062BC}" presName="background" presStyleLbl="node0" presStyleIdx="1" presStyleCnt="2"/>
      <dgm:spPr/>
    </dgm:pt>
    <dgm:pt modelId="{02A0736A-87A4-4F01-B5AF-D8C9F3D6B76F}" type="pres">
      <dgm:prSet presAssocID="{D43B2DAE-0445-4A71-ACDA-54C0CE2062BC}" presName="text" presStyleLbl="fgAcc0" presStyleIdx="1" presStyleCnt="2">
        <dgm:presLayoutVars>
          <dgm:chPref val="3"/>
        </dgm:presLayoutVars>
      </dgm:prSet>
      <dgm:spPr/>
    </dgm:pt>
    <dgm:pt modelId="{C1546ECC-5ABA-4980-9791-FA5F39095ED0}" type="pres">
      <dgm:prSet presAssocID="{D43B2DAE-0445-4A71-ACDA-54C0CE2062BC}" presName="hierChild2" presStyleCnt="0"/>
      <dgm:spPr/>
    </dgm:pt>
  </dgm:ptLst>
  <dgm:cxnLst>
    <dgm:cxn modelId="{49080D1B-F78C-414B-9297-D9C4B5FBE60A}" type="presOf" srcId="{840179E8-395F-4F06-8EBF-0A1E15A442B3}" destId="{426415F9-AA00-47D7-A9CC-979D5F8AA2DE}" srcOrd="0" destOrd="0" presId="urn:microsoft.com/office/officeart/2005/8/layout/hierarchy1"/>
    <dgm:cxn modelId="{9476E96F-4B07-4CF9-9E64-5CD1C8BA96BF}" type="presOf" srcId="{A538443C-1ECD-4C61-8D96-F1F2E83AF306}" destId="{1ECCA8A7-F4E3-4F3D-BC27-336ED4C3596B}" srcOrd="0" destOrd="0" presId="urn:microsoft.com/office/officeart/2005/8/layout/hierarchy1"/>
    <dgm:cxn modelId="{F20F2890-2379-4ED8-A629-6DC928C85EA9}" srcId="{840179E8-395F-4F06-8EBF-0A1E15A442B3}" destId="{A538443C-1ECD-4C61-8D96-F1F2E83AF306}" srcOrd="0" destOrd="0" parTransId="{BA2EDA18-7424-4E3A-B2BE-17F23FA3C949}" sibTransId="{7F88FE3A-89F3-4C93-B6F0-71A4A6494270}"/>
    <dgm:cxn modelId="{5C2A7CA0-2A4D-4725-8A16-9ADE5107FDFF}" type="presOf" srcId="{D43B2DAE-0445-4A71-ACDA-54C0CE2062BC}" destId="{02A0736A-87A4-4F01-B5AF-D8C9F3D6B76F}" srcOrd="0" destOrd="0" presId="urn:microsoft.com/office/officeart/2005/8/layout/hierarchy1"/>
    <dgm:cxn modelId="{8FA50BE0-9FB3-4BB1-8B21-F5EACD3C891B}" srcId="{840179E8-395F-4F06-8EBF-0A1E15A442B3}" destId="{D43B2DAE-0445-4A71-ACDA-54C0CE2062BC}" srcOrd="1" destOrd="0" parTransId="{5541B68C-C29C-4A14-89BF-1EFEDD3CE18B}" sibTransId="{4F8EAEB2-BB68-4A32-A002-4A35C61C570F}"/>
    <dgm:cxn modelId="{3AB3FA56-0940-4951-833D-9B15E79A9958}" type="presParOf" srcId="{426415F9-AA00-47D7-A9CC-979D5F8AA2DE}" destId="{AF1EE3D3-AEE9-43D3-882E-28EC7E57664A}" srcOrd="0" destOrd="0" presId="urn:microsoft.com/office/officeart/2005/8/layout/hierarchy1"/>
    <dgm:cxn modelId="{00D5B273-B7A2-480B-BD93-A7FAA5A64D74}" type="presParOf" srcId="{AF1EE3D3-AEE9-43D3-882E-28EC7E57664A}" destId="{4D46CC5D-F087-434F-8714-A1A00BD588D3}" srcOrd="0" destOrd="0" presId="urn:microsoft.com/office/officeart/2005/8/layout/hierarchy1"/>
    <dgm:cxn modelId="{E9218642-4AB8-4062-AAE6-1EB5F6444DC6}" type="presParOf" srcId="{4D46CC5D-F087-434F-8714-A1A00BD588D3}" destId="{A81F2C3C-2047-43A9-9430-7ECDACFCB2A5}" srcOrd="0" destOrd="0" presId="urn:microsoft.com/office/officeart/2005/8/layout/hierarchy1"/>
    <dgm:cxn modelId="{CA75D6A7-861B-42D6-B249-0784796DC51C}" type="presParOf" srcId="{4D46CC5D-F087-434F-8714-A1A00BD588D3}" destId="{1ECCA8A7-F4E3-4F3D-BC27-336ED4C3596B}" srcOrd="1" destOrd="0" presId="urn:microsoft.com/office/officeart/2005/8/layout/hierarchy1"/>
    <dgm:cxn modelId="{8056F0DD-9272-42C3-ACB6-8E05D7F86956}" type="presParOf" srcId="{AF1EE3D3-AEE9-43D3-882E-28EC7E57664A}" destId="{9DD372BD-F1CD-443C-A4AA-7E57469B2A62}" srcOrd="1" destOrd="0" presId="urn:microsoft.com/office/officeart/2005/8/layout/hierarchy1"/>
    <dgm:cxn modelId="{CA70C909-2183-4013-A5FB-73869EF323A5}" type="presParOf" srcId="{426415F9-AA00-47D7-A9CC-979D5F8AA2DE}" destId="{E7FF65B9-DEF5-4545-B812-00BA10CCB499}" srcOrd="1" destOrd="0" presId="urn:microsoft.com/office/officeart/2005/8/layout/hierarchy1"/>
    <dgm:cxn modelId="{4513F917-5065-4751-8D96-8EDA1BA2C4B5}" type="presParOf" srcId="{E7FF65B9-DEF5-4545-B812-00BA10CCB499}" destId="{7F5921BD-5BBB-411D-8192-7A406AB6B19A}" srcOrd="0" destOrd="0" presId="urn:microsoft.com/office/officeart/2005/8/layout/hierarchy1"/>
    <dgm:cxn modelId="{BF99F84B-D20A-4C7D-87B5-1844A3E04265}" type="presParOf" srcId="{7F5921BD-5BBB-411D-8192-7A406AB6B19A}" destId="{2C82169A-CDF3-49F6-88B5-05BE912062B7}" srcOrd="0" destOrd="0" presId="urn:microsoft.com/office/officeart/2005/8/layout/hierarchy1"/>
    <dgm:cxn modelId="{7E40E27B-27B2-45C1-A3AB-08D634A8166D}" type="presParOf" srcId="{7F5921BD-5BBB-411D-8192-7A406AB6B19A}" destId="{02A0736A-87A4-4F01-B5AF-D8C9F3D6B76F}" srcOrd="1" destOrd="0" presId="urn:microsoft.com/office/officeart/2005/8/layout/hierarchy1"/>
    <dgm:cxn modelId="{7F5E89FC-3D73-40BB-87C6-D026168B4CC4}" type="presParOf" srcId="{E7FF65B9-DEF5-4545-B812-00BA10CCB499}" destId="{C1546ECC-5ABA-4980-9791-FA5F39095ED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0179E8-395F-4F06-8EBF-0A1E15A442B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538443C-1ECD-4C61-8D96-F1F2E83AF306}">
      <dgm:prSet/>
      <dgm:spPr/>
      <dgm:t>
        <a:bodyPr/>
        <a:lstStyle/>
        <a:p>
          <a:r>
            <a:rPr lang="en-US" dirty="0"/>
            <a:t>People from all over the world have at least heard of Jesus’ teaching</a:t>
          </a:r>
        </a:p>
      </dgm:t>
    </dgm:pt>
    <dgm:pt modelId="{BA2EDA18-7424-4E3A-B2BE-17F23FA3C949}" type="parTrans" cxnId="{F20F2890-2379-4ED8-A629-6DC928C85EA9}">
      <dgm:prSet/>
      <dgm:spPr/>
      <dgm:t>
        <a:bodyPr/>
        <a:lstStyle/>
        <a:p>
          <a:endParaRPr lang="en-US"/>
        </a:p>
      </dgm:t>
    </dgm:pt>
    <dgm:pt modelId="{7F88FE3A-89F3-4C93-B6F0-71A4A6494270}" type="sibTrans" cxnId="{F20F2890-2379-4ED8-A629-6DC928C85EA9}">
      <dgm:prSet/>
      <dgm:spPr/>
      <dgm:t>
        <a:bodyPr/>
        <a:lstStyle/>
        <a:p>
          <a:endParaRPr lang="en-US"/>
        </a:p>
      </dgm:t>
    </dgm:pt>
    <dgm:pt modelId="{D43B2DAE-0445-4A71-ACDA-54C0CE2062BC}">
      <dgm:prSet/>
      <dgm:spPr/>
      <dgm:t>
        <a:bodyPr/>
        <a:lstStyle/>
        <a:p>
          <a:r>
            <a:rPr lang="en-US" dirty="0"/>
            <a:t>People toady appreciate the various aspects of teachings attributed to Jesus</a:t>
          </a:r>
        </a:p>
      </dgm:t>
    </dgm:pt>
    <dgm:pt modelId="{5541B68C-C29C-4A14-89BF-1EFEDD3CE18B}" type="parTrans" cxnId="{8FA50BE0-9FB3-4BB1-8B21-F5EACD3C891B}">
      <dgm:prSet/>
      <dgm:spPr/>
      <dgm:t>
        <a:bodyPr/>
        <a:lstStyle/>
        <a:p>
          <a:endParaRPr lang="en-US"/>
        </a:p>
      </dgm:t>
    </dgm:pt>
    <dgm:pt modelId="{4F8EAEB2-BB68-4A32-A002-4A35C61C570F}" type="sibTrans" cxnId="{8FA50BE0-9FB3-4BB1-8B21-F5EACD3C891B}">
      <dgm:prSet/>
      <dgm:spPr/>
      <dgm:t>
        <a:bodyPr/>
        <a:lstStyle/>
        <a:p>
          <a:endParaRPr lang="en-US"/>
        </a:p>
      </dgm:t>
    </dgm:pt>
    <dgm:pt modelId="{426415F9-AA00-47D7-A9CC-979D5F8AA2DE}" type="pres">
      <dgm:prSet presAssocID="{840179E8-395F-4F06-8EBF-0A1E15A442B3}" presName="hierChild1" presStyleCnt="0">
        <dgm:presLayoutVars>
          <dgm:chPref val="1"/>
          <dgm:dir/>
          <dgm:animOne val="branch"/>
          <dgm:animLvl val="lvl"/>
          <dgm:resizeHandles/>
        </dgm:presLayoutVars>
      </dgm:prSet>
      <dgm:spPr/>
    </dgm:pt>
    <dgm:pt modelId="{AF1EE3D3-AEE9-43D3-882E-28EC7E57664A}" type="pres">
      <dgm:prSet presAssocID="{A538443C-1ECD-4C61-8D96-F1F2E83AF306}" presName="hierRoot1" presStyleCnt="0"/>
      <dgm:spPr/>
    </dgm:pt>
    <dgm:pt modelId="{4D46CC5D-F087-434F-8714-A1A00BD588D3}" type="pres">
      <dgm:prSet presAssocID="{A538443C-1ECD-4C61-8D96-F1F2E83AF306}" presName="composite" presStyleCnt="0"/>
      <dgm:spPr/>
    </dgm:pt>
    <dgm:pt modelId="{A81F2C3C-2047-43A9-9430-7ECDACFCB2A5}" type="pres">
      <dgm:prSet presAssocID="{A538443C-1ECD-4C61-8D96-F1F2E83AF306}" presName="background" presStyleLbl="node0" presStyleIdx="0" presStyleCnt="2"/>
      <dgm:spPr/>
    </dgm:pt>
    <dgm:pt modelId="{1ECCA8A7-F4E3-4F3D-BC27-336ED4C3596B}" type="pres">
      <dgm:prSet presAssocID="{A538443C-1ECD-4C61-8D96-F1F2E83AF306}" presName="text" presStyleLbl="fgAcc0" presStyleIdx="0" presStyleCnt="2">
        <dgm:presLayoutVars>
          <dgm:chPref val="3"/>
        </dgm:presLayoutVars>
      </dgm:prSet>
      <dgm:spPr/>
    </dgm:pt>
    <dgm:pt modelId="{9DD372BD-F1CD-443C-A4AA-7E57469B2A62}" type="pres">
      <dgm:prSet presAssocID="{A538443C-1ECD-4C61-8D96-F1F2E83AF306}" presName="hierChild2" presStyleCnt="0"/>
      <dgm:spPr/>
    </dgm:pt>
    <dgm:pt modelId="{E7FF65B9-DEF5-4545-B812-00BA10CCB499}" type="pres">
      <dgm:prSet presAssocID="{D43B2DAE-0445-4A71-ACDA-54C0CE2062BC}" presName="hierRoot1" presStyleCnt="0"/>
      <dgm:spPr/>
    </dgm:pt>
    <dgm:pt modelId="{7F5921BD-5BBB-411D-8192-7A406AB6B19A}" type="pres">
      <dgm:prSet presAssocID="{D43B2DAE-0445-4A71-ACDA-54C0CE2062BC}" presName="composite" presStyleCnt="0"/>
      <dgm:spPr/>
    </dgm:pt>
    <dgm:pt modelId="{2C82169A-CDF3-49F6-88B5-05BE912062B7}" type="pres">
      <dgm:prSet presAssocID="{D43B2DAE-0445-4A71-ACDA-54C0CE2062BC}" presName="background" presStyleLbl="node0" presStyleIdx="1" presStyleCnt="2"/>
      <dgm:spPr/>
    </dgm:pt>
    <dgm:pt modelId="{02A0736A-87A4-4F01-B5AF-D8C9F3D6B76F}" type="pres">
      <dgm:prSet presAssocID="{D43B2DAE-0445-4A71-ACDA-54C0CE2062BC}" presName="text" presStyleLbl="fgAcc0" presStyleIdx="1" presStyleCnt="2">
        <dgm:presLayoutVars>
          <dgm:chPref val="3"/>
        </dgm:presLayoutVars>
      </dgm:prSet>
      <dgm:spPr/>
    </dgm:pt>
    <dgm:pt modelId="{C1546ECC-5ABA-4980-9791-FA5F39095ED0}" type="pres">
      <dgm:prSet presAssocID="{D43B2DAE-0445-4A71-ACDA-54C0CE2062BC}" presName="hierChild2" presStyleCnt="0"/>
      <dgm:spPr/>
    </dgm:pt>
  </dgm:ptLst>
  <dgm:cxnLst>
    <dgm:cxn modelId="{49080D1B-F78C-414B-9297-D9C4B5FBE60A}" type="presOf" srcId="{840179E8-395F-4F06-8EBF-0A1E15A442B3}" destId="{426415F9-AA00-47D7-A9CC-979D5F8AA2DE}" srcOrd="0" destOrd="0" presId="urn:microsoft.com/office/officeart/2005/8/layout/hierarchy1"/>
    <dgm:cxn modelId="{9476E96F-4B07-4CF9-9E64-5CD1C8BA96BF}" type="presOf" srcId="{A538443C-1ECD-4C61-8D96-F1F2E83AF306}" destId="{1ECCA8A7-F4E3-4F3D-BC27-336ED4C3596B}" srcOrd="0" destOrd="0" presId="urn:microsoft.com/office/officeart/2005/8/layout/hierarchy1"/>
    <dgm:cxn modelId="{F20F2890-2379-4ED8-A629-6DC928C85EA9}" srcId="{840179E8-395F-4F06-8EBF-0A1E15A442B3}" destId="{A538443C-1ECD-4C61-8D96-F1F2E83AF306}" srcOrd="0" destOrd="0" parTransId="{BA2EDA18-7424-4E3A-B2BE-17F23FA3C949}" sibTransId="{7F88FE3A-89F3-4C93-B6F0-71A4A6494270}"/>
    <dgm:cxn modelId="{5C2A7CA0-2A4D-4725-8A16-9ADE5107FDFF}" type="presOf" srcId="{D43B2DAE-0445-4A71-ACDA-54C0CE2062BC}" destId="{02A0736A-87A4-4F01-B5AF-D8C9F3D6B76F}" srcOrd="0" destOrd="0" presId="urn:microsoft.com/office/officeart/2005/8/layout/hierarchy1"/>
    <dgm:cxn modelId="{8FA50BE0-9FB3-4BB1-8B21-F5EACD3C891B}" srcId="{840179E8-395F-4F06-8EBF-0A1E15A442B3}" destId="{D43B2DAE-0445-4A71-ACDA-54C0CE2062BC}" srcOrd="1" destOrd="0" parTransId="{5541B68C-C29C-4A14-89BF-1EFEDD3CE18B}" sibTransId="{4F8EAEB2-BB68-4A32-A002-4A35C61C570F}"/>
    <dgm:cxn modelId="{3AB3FA56-0940-4951-833D-9B15E79A9958}" type="presParOf" srcId="{426415F9-AA00-47D7-A9CC-979D5F8AA2DE}" destId="{AF1EE3D3-AEE9-43D3-882E-28EC7E57664A}" srcOrd="0" destOrd="0" presId="urn:microsoft.com/office/officeart/2005/8/layout/hierarchy1"/>
    <dgm:cxn modelId="{00D5B273-B7A2-480B-BD93-A7FAA5A64D74}" type="presParOf" srcId="{AF1EE3D3-AEE9-43D3-882E-28EC7E57664A}" destId="{4D46CC5D-F087-434F-8714-A1A00BD588D3}" srcOrd="0" destOrd="0" presId="urn:microsoft.com/office/officeart/2005/8/layout/hierarchy1"/>
    <dgm:cxn modelId="{E9218642-4AB8-4062-AAE6-1EB5F6444DC6}" type="presParOf" srcId="{4D46CC5D-F087-434F-8714-A1A00BD588D3}" destId="{A81F2C3C-2047-43A9-9430-7ECDACFCB2A5}" srcOrd="0" destOrd="0" presId="urn:microsoft.com/office/officeart/2005/8/layout/hierarchy1"/>
    <dgm:cxn modelId="{CA75D6A7-861B-42D6-B249-0784796DC51C}" type="presParOf" srcId="{4D46CC5D-F087-434F-8714-A1A00BD588D3}" destId="{1ECCA8A7-F4E3-4F3D-BC27-336ED4C3596B}" srcOrd="1" destOrd="0" presId="urn:microsoft.com/office/officeart/2005/8/layout/hierarchy1"/>
    <dgm:cxn modelId="{8056F0DD-9272-42C3-ACB6-8E05D7F86956}" type="presParOf" srcId="{AF1EE3D3-AEE9-43D3-882E-28EC7E57664A}" destId="{9DD372BD-F1CD-443C-A4AA-7E57469B2A62}" srcOrd="1" destOrd="0" presId="urn:microsoft.com/office/officeart/2005/8/layout/hierarchy1"/>
    <dgm:cxn modelId="{CA70C909-2183-4013-A5FB-73869EF323A5}" type="presParOf" srcId="{426415F9-AA00-47D7-A9CC-979D5F8AA2DE}" destId="{E7FF65B9-DEF5-4545-B812-00BA10CCB499}" srcOrd="1" destOrd="0" presId="urn:microsoft.com/office/officeart/2005/8/layout/hierarchy1"/>
    <dgm:cxn modelId="{4513F917-5065-4751-8D96-8EDA1BA2C4B5}" type="presParOf" srcId="{E7FF65B9-DEF5-4545-B812-00BA10CCB499}" destId="{7F5921BD-5BBB-411D-8192-7A406AB6B19A}" srcOrd="0" destOrd="0" presId="urn:microsoft.com/office/officeart/2005/8/layout/hierarchy1"/>
    <dgm:cxn modelId="{BF99F84B-D20A-4C7D-87B5-1844A3E04265}" type="presParOf" srcId="{7F5921BD-5BBB-411D-8192-7A406AB6B19A}" destId="{2C82169A-CDF3-49F6-88B5-05BE912062B7}" srcOrd="0" destOrd="0" presId="urn:microsoft.com/office/officeart/2005/8/layout/hierarchy1"/>
    <dgm:cxn modelId="{7E40E27B-27B2-45C1-A3AB-08D634A8166D}" type="presParOf" srcId="{7F5921BD-5BBB-411D-8192-7A406AB6B19A}" destId="{02A0736A-87A4-4F01-B5AF-D8C9F3D6B76F}" srcOrd="1" destOrd="0" presId="urn:microsoft.com/office/officeart/2005/8/layout/hierarchy1"/>
    <dgm:cxn modelId="{7F5E89FC-3D73-40BB-87C6-D026168B4CC4}" type="presParOf" srcId="{E7FF65B9-DEF5-4545-B812-00BA10CCB499}" destId="{C1546ECC-5ABA-4980-9791-FA5F39095ED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0179E8-395F-4F06-8EBF-0A1E15A442B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538443C-1ECD-4C61-8D96-F1F2E83AF306}">
      <dgm:prSet/>
      <dgm:spPr/>
      <dgm:t>
        <a:bodyPr/>
        <a:lstStyle/>
        <a:p>
          <a:r>
            <a:rPr lang="en-US" dirty="0"/>
            <a:t>Jesus has performed many miracles up to this point in the book and there have been many different reactions</a:t>
          </a:r>
        </a:p>
      </dgm:t>
    </dgm:pt>
    <dgm:pt modelId="{BA2EDA18-7424-4E3A-B2BE-17F23FA3C949}" type="parTrans" cxnId="{F20F2890-2379-4ED8-A629-6DC928C85EA9}">
      <dgm:prSet/>
      <dgm:spPr/>
      <dgm:t>
        <a:bodyPr/>
        <a:lstStyle/>
        <a:p>
          <a:endParaRPr lang="en-US"/>
        </a:p>
      </dgm:t>
    </dgm:pt>
    <dgm:pt modelId="{7F88FE3A-89F3-4C93-B6F0-71A4A6494270}" type="sibTrans" cxnId="{F20F2890-2379-4ED8-A629-6DC928C85EA9}">
      <dgm:prSet/>
      <dgm:spPr/>
      <dgm:t>
        <a:bodyPr/>
        <a:lstStyle/>
        <a:p>
          <a:endParaRPr lang="en-US"/>
        </a:p>
      </dgm:t>
    </dgm:pt>
    <dgm:pt modelId="{D43B2DAE-0445-4A71-ACDA-54C0CE2062BC}">
      <dgm:prSet/>
      <dgm:spPr/>
      <dgm:t>
        <a:bodyPr/>
        <a:lstStyle/>
        <a:p>
          <a:r>
            <a:rPr lang="en-US" dirty="0"/>
            <a:t>Many people throughout the world today will read about the miracles of Jesus and share them with their children even if they do not view them as factual</a:t>
          </a:r>
        </a:p>
      </dgm:t>
    </dgm:pt>
    <dgm:pt modelId="{5541B68C-C29C-4A14-89BF-1EFEDD3CE18B}" type="parTrans" cxnId="{8FA50BE0-9FB3-4BB1-8B21-F5EACD3C891B}">
      <dgm:prSet/>
      <dgm:spPr/>
      <dgm:t>
        <a:bodyPr/>
        <a:lstStyle/>
        <a:p>
          <a:endParaRPr lang="en-US"/>
        </a:p>
      </dgm:t>
    </dgm:pt>
    <dgm:pt modelId="{4F8EAEB2-BB68-4A32-A002-4A35C61C570F}" type="sibTrans" cxnId="{8FA50BE0-9FB3-4BB1-8B21-F5EACD3C891B}">
      <dgm:prSet/>
      <dgm:spPr/>
      <dgm:t>
        <a:bodyPr/>
        <a:lstStyle/>
        <a:p>
          <a:endParaRPr lang="en-US"/>
        </a:p>
      </dgm:t>
    </dgm:pt>
    <dgm:pt modelId="{426415F9-AA00-47D7-A9CC-979D5F8AA2DE}" type="pres">
      <dgm:prSet presAssocID="{840179E8-395F-4F06-8EBF-0A1E15A442B3}" presName="hierChild1" presStyleCnt="0">
        <dgm:presLayoutVars>
          <dgm:chPref val="1"/>
          <dgm:dir/>
          <dgm:animOne val="branch"/>
          <dgm:animLvl val="lvl"/>
          <dgm:resizeHandles/>
        </dgm:presLayoutVars>
      </dgm:prSet>
      <dgm:spPr/>
    </dgm:pt>
    <dgm:pt modelId="{AF1EE3D3-AEE9-43D3-882E-28EC7E57664A}" type="pres">
      <dgm:prSet presAssocID="{A538443C-1ECD-4C61-8D96-F1F2E83AF306}" presName="hierRoot1" presStyleCnt="0"/>
      <dgm:spPr/>
    </dgm:pt>
    <dgm:pt modelId="{4D46CC5D-F087-434F-8714-A1A00BD588D3}" type="pres">
      <dgm:prSet presAssocID="{A538443C-1ECD-4C61-8D96-F1F2E83AF306}" presName="composite" presStyleCnt="0"/>
      <dgm:spPr/>
    </dgm:pt>
    <dgm:pt modelId="{A81F2C3C-2047-43A9-9430-7ECDACFCB2A5}" type="pres">
      <dgm:prSet presAssocID="{A538443C-1ECD-4C61-8D96-F1F2E83AF306}" presName="background" presStyleLbl="node0" presStyleIdx="0" presStyleCnt="2"/>
      <dgm:spPr/>
    </dgm:pt>
    <dgm:pt modelId="{1ECCA8A7-F4E3-4F3D-BC27-336ED4C3596B}" type="pres">
      <dgm:prSet presAssocID="{A538443C-1ECD-4C61-8D96-F1F2E83AF306}" presName="text" presStyleLbl="fgAcc0" presStyleIdx="0" presStyleCnt="2">
        <dgm:presLayoutVars>
          <dgm:chPref val="3"/>
        </dgm:presLayoutVars>
      </dgm:prSet>
      <dgm:spPr/>
    </dgm:pt>
    <dgm:pt modelId="{9DD372BD-F1CD-443C-A4AA-7E57469B2A62}" type="pres">
      <dgm:prSet presAssocID="{A538443C-1ECD-4C61-8D96-F1F2E83AF306}" presName="hierChild2" presStyleCnt="0"/>
      <dgm:spPr/>
    </dgm:pt>
    <dgm:pt modelId="{E7FF65B9-DEF5-4545-B812-00BA10CCB499}" type="pres">
      <dgm:prSet presAssocID="{D43B2DAE-0445-4A71-ACDA-54C0CE2062BC}" presName="hierRoot1" presStyleCnt="0"/>
      <dgm:spPr/>
    </dgm:pt>
    <dgm:pt modelId="{7F5921BD-5BBB-411D-8192-7A406AB6B19A}" type="pres">
      <dgm:prSet presAssocID="{D43B2DAE-0445-4A71-ACDA-54C0CE2062BC}" presName="composite" presStyleCnt="0"/>
      <dgm:spPr/>
    </dgm:pt>
    <dgm:pt modelId="{2C82169A-CDF3-49F6-88B5-05BE912062B7}" type="pres">
      <dgm:prSet presAssocID="{D43B2DAE-0445-4A71-ACDA-54C0CE2062BC}" presName="background" presStyleLbl="node0" presStyleIdx="1" presStyleCnt="2"/>
      <dgm:spPr/>
    </dgm:pt>
    <dgm:pt modelId="{02A0736A-87A4-4F01-B5AF-D8C9F3D6B76F}" type="pres">
      <dgm:prSet presAssocID="{D43B2DAE-0445-4A71-ACDA-54C0CE2062BC}" presName="text" presStyleLbl="fgAcc0" presStyleIdx="1" presStyleCnt="2">
        <dgm:presLayoutVars>
          <dgm:chPref val="3"/>
        </dgm:presLayoutVars>
      </dgm:prSet>
      <dgm:spPr/>
    </dgm:pt>
    <dgm:pt modelId="{C1546ECC-5ABA-4980-9791-FA5F39095ED0}" type="pres">
      <dgm:prSet presAssocID="{D43B2DAE-0445-4A71-ACDA-54C0CE2062BC}" presName="hierChild2" presStyleCnt="0"/>
      <dgm:spPr/>
    </dgm:pt>
  </dgm:ptLst>
  <dgm:cxnLst>
    <dgm:cxn modelId="{49080D1B-F78C-414B-9297-D9C4B5FBE60A}" type="presOf" srcId="{840179E8-395F-4F06-8EBF-0A1E15A442B3}" destId="{426415F9-AA00-47D7-A9CC-979D5F8AA2DE}" srcOrd="0" destOrd="0" presId="urn:microsoft.com/office/officeart/2005/8/layout/hierarchy1"/>
    <dgm:cxn modelId="{9476E96F-4B07-4CF9-9E64-5CD1C8BA96BF}" type="presOf" srcId="{A538443C-1ECD-4C61-8D96-F1F2E83AF306}" destId="{1ECCA8A7-F4E3-4F3D-BC27-336ED4C3596B}" srcOrd="0" destOrd="0" presId="urn:microsoft.com/office/officeart/2005/8/layout/hierarchy1"/>
    <dgm:cxn modelId="{F20F2890-2379-4ED8-A629-6DC928C85EA9}" srcId="{840179E8-395F-4F06-8EBF-0A1E15A442B3}" destId="{A538443C-1ECD-4C61-8D96-F1F2E83AF306}" srcOrd="0" destOrd="0" parTransId="{BA2EDA18-7424-4E3A-B2BE-17F23FA3C949}" sibTransId="{7F88FE3A-89F3-4C93-B6F0-71A4A6494270}"/>
    <dgm:cxn modelId="{5C2A7CA0-2A4D-4725-8A16-9ADE5107FDFF}" type="presOf" srcId="{D43B2DAE-0445-4A71-ACDA-54C0CE2062BC}" destId="{02A0736A-87A4-4F01-B5AF-D8C9F3D6B76F}" srcOrd="0" destOrd="0" presId="urn:microsoft.com/office/officeart/2005/8/layout/hierarchy1"/>
    <dgm:cxn modelId="{8FA50BE0-9FB3-4BB1-8B21-F5EACD3C891B}" srcId="{840179E8-395F-4F06-8EBF-0A1E15A442B3}" destId="{D43B2DAE-0445-4A71-ACDA-54C0CE2062BC}" srcOrd="1" destOrd="0" parTransId="{5541B68C-C29C-4A14-89BF-1EFEDD3CE18B}" sibTransId="{4F8EAEB2-BB68-4A32-A002-4A35C61C570F}"/>
    <dgm:cxn modelId="{3AB3FA56-0940-4951-833D-9B15E79A9958}" type="presParOf" srcId="{426415F9-AA00-47D7-A9CC-979D5F8AA2DE}" destId="{AF1EE3D3-AEE9-43D3-882E-28EC7E57664A}" srcOrd="0" destOrd="0" presId="urn:microsoft.com/office/officeart/2005/8/layout/hierarchy1"/>
    <dgm:cxn modelId="{00D5B273-B7A2-480B-BD93-A7FAA5A64D74}" type="presParOf" srcId="{AF1EE3D3-AEE9-43D3-882E-28EC7E57664A}" destId="{4D46CC5D-F087-434F-8714-A1A00BD588D3}" srcOrd="0" destOrd="0" presId="urn:microsoft.com/office/officeart/2005/8/layout/hierarchy1"/>
    <dgm:cxn modelId="{E9218642-4AB8-4062-AAE6-1EB5F6444DC6}" type="presParOf" srcId="{4D46CC5D-F087-434F-8714-A1A00BD588D3}" destId="{A81F2C3C-2047-43A9-9430-7ECDACFCB2A5}" srcOrd="0" destOrd="0" presId="urn:microsoft.com/office/officeart/2005/8/layout/hierarchy1"/>
    <dgm:cxn modelId="{CA75D6A7-861B-42D6-B249-0784796DC51C}" type="presParOf" srcId="{4D46CC5D-F087-434F-8714-A1A00BD588D3}" destId="{1ECCA8A7-F4E3-4F3D-BC27-336ED4C3596B}" srcOrd="1" destOrd="0" presId="urn:microsoft.com/office/officeart/2005/8/layout/hierarchy1"/>
    <dgm:cxn modelId="{8056F0DD-9272-42C3-ACB6-8E05D7F86956}" type="presParOf" srcId="{AF1EE3D3-AEE9-43D3-882E-28EC7E57664A}" destId="{9DD372BD-F1CD-443C-A4AA-7E57469B2A62}" srcOrd="1" destOrd="0" presId="urn:microsoft.com/office/officeart/2005/8/layout/hierarchy1"/>
    <dgm:cxn modelId="{CA70C909-2183-4013-A5FB-73869EF323A5}" type="presParOf" srcId="{426415F9-AA00-47D7-A9CC-979D5F8AA2DE}" destId="{E7FF65B9-DEF5-4545-B812-00BA10CCB499}" srcOrd="1" destOrd="0" presId="urn:microsoft.com/office/officeart/2005/8/layout/hierarchy1"/>
    <dgm:cxn modelId="{4513F917-5065-4751-8D96-8EDA1BA2C4B5}" type="presParOf" srcId="{E7FF65B9-DEF5-4545-B812-00BA10CCB499}" destId="{7F5921BD-5BBB-411D-8192-7A406AB6B19A}" srcOrd="0" destOrd="0" presId="urn:microsoft.com/office/officeart/2005/8/layout/hierarchy1"/>
    <dgm:cxn modelId="{BF99F84B-D20A-4C7D-87B5-1844A3E04265}" type="presParOf" srcId="{7F5921BD-5BBB-411D-8192-7A406AB6B19A}" destId="{2C82169A-CDF3-49F6-88B5-05BE912062B7}" srcOrd="0" destOrd="0" presId="urn:microsoft.com/office/officeart/2005/8/layout/hierarchy1"/>
    <dgm:cxn modelId="{7E40E27B-27B2-45C1-A3AB-08D634A8166D}" type="presParOf" srcId="{7F5921BD-5BBB-411D-8192-7A406AB6B19A}" destId="{02A0736A-87A4-4F01-B5AF-D8C9F3D6B76F}" srcOrd="1" destOrd="0" presId="urn:microsoft.com/office/officeart/2005/8/layout/hierarchy1"/>
    <dgm:cxn modelId="{7F5E89FC-3D73-40BB-87C6-D026168B4CC4}" type="presParOf" srcId="{E7FF65B9-DEF5-4545-B812-00BA10CCB499}" destId="{C1546ECC-5ABA-4980-9791-FA5F39095ED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0179E8-395F-4F06-8EBF-0A1E15A442B3}"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538443C-1ECD-4C61-8D96-F1F2E83AF306}">
      <dgm:prSet/>
      <dgm:spPr/>
      <dgm:t>
        <a:bodyPr/>
        <a:lstStyle/>
        <a:p>
          <a:r>
            <a:rPr lang="en-US" dirty="0"/>
            <a:t>Jesus presented many commands in His various times spent teaching and healing great crowds so there would have been a wide array of responses</a:t>
          </a:r>
        </a:p>
      </dgm:t>
    </dgm:pt>
    <dgm:pt modelId="{BA2EDA18-7424-4E3A-B2BE-17F23FA3C949}" type="parTrans" cxnId="{F20F2890-2379-4ED8-A629-6DC928C85EA9}">
      <dgm:prSet/>
      <dgm:spPr/>
      <dgm:t>
        <a:bodyPr/>
        <a:lstStyle/>
        <a:p>
          <a:endParaRPr lang="en-US"/>
        </a:p>
      </dgm:t>
    </dgm:pt>
    <dgm:pt modelId="{7F88FE3A-89F3-4C93-B6F0-71A4A6494270}" type="sibTrans" cxnId="{F20F2890-2379-4ED8-A629-6DC928C85EA9}">
      <dgm:prSet/>
      <dgm:spPr/>
      <dgm:t>
        <a:bodyPr/>
        <a:lstStyle/>
        <a:p>
          <a:endParaRPr lang="en-US"/>
        </a:p>
      </dgm:t>
    </dgm:pt>
    <dgm:pt modelId="{D43B2DAE-0445-4A71-ACDA-54C0CE2062BC}">
      <dgm:prSet/>
      <dgm:spPr/>
      <dgm:t>
        <a:bodyPr/>
        <a:lstStyle/>
        <a:p>
          <a:r>
            <a:rPr lang="en-US" dirty="0"/>
            <a:t>Many people throughout the world today will share teachings from the sermon on the mount whether they believe Jesus is the Christ or not</a:t>
          </a:r>
        </a:p>
      </dgm:t>
    </dgm:pt>
    <dgm:pt modelId="{5541B68C-C29C-4A14-89BF-1EFEDD3CE18B}" type="parTrans" cxnId="{8FA50BE0-9FB3-4BB1-8B21-F5EACD3C891B}">
      <dgm:prSet/>
      <dgm:spPr/>
      <dgm:t>
        <a:bodyPr/>
        <a:lstStyle/>
        <a:p>
          <a:endParaRPr lang="en-US"/>
        </a:p>
      </dgm:t>
    </dgm:pt>
    <dgm:pt modelId="{4F8EAEB2-BB68-4A32-A002-4A35C61C570F}" type="sibTrans" cxnId="{8FA50BE0-9FB3-4BB1-8B21-F5EACD3C891B}">
      <dgm:prSet/>
      <dgm:spPr/>
      <dgm:t>
        <a:bodyPr/>
        <a:lstStyle/>
        <a:p>
          <a:endParaRPr lang="en-US"/>
        </a:p>
      </dgm:t>
    </dgm:pt>
    <dgm:pt modelId="{426415F9-AA00-47D7-A9CC-979D5F8AA2DE}" type="pres">
      <dgm:prSet presAssocID="{840179E8-395F-4F06-8EBF-0A1E15A442B3}" presName="hierChild1" presStyleCnt="0">
        <dgm:presLayoutVars>
          <dgm:chPref val="1"/>
          <dgm:dir/>
          <dgm:animOne val="branch"/>
          <dgm:animLvl val="lvl"/>
          <dgm:resizeHandles/>
        </dgm:presLayoutVars>
      </dgm:prSet>
      <dgm:spPr/>
    </dgm:pt>
    <dgm:pt modelId="{AF1EE3D3-AEE9-43D3-882E-28EC7E57664A}" type="pres">
      <dgm:prSet presAssocID="{A538443C-1ECD-4C61-8D96-F1F2E83AF306}" presName="hierRoot1" presStyleCnt="0"/>
      <dgm:spPr/>
    </dgm:pt>
    <dgm:pt modelId="{4D46CC5D-F087-434F-8714-A1A00BD588D3}" type="pres">
      <dgm:prSet presAssocID="{A538443C-1ECD-4C61-8D96-F1F2E83AF306}" presName="composite" presStyleCnt="0"/>
      <dgm:spPr/>
    </dgm:pt>
    <dgm:pt modelId="{A81F2C3C-2047-43A9-9430-7ECDACFCB2A5}" type="pres">
      <dgm:prSet presAssocID="{A538443C-1ECD-4C61-8D96-F1F2E83AF306}" presName="background" presStyleLbl="node0" presStyleIdx="0" presStyleCnt="2"/>
      <dgm:spPr/>
    </dgm:pt>
    <dgm:pt modelId="{1ECCA8A7-F4E3-4F3D-BC27-336ED4C3596B}" type="pres">
      <dgm:prSet presAssocID="{A538443C-1ECD-4C61-8D96-F1F2E83AF306}" presName="text" presStyleLbl="fgAcc0" presStyleIdx="0" presStyleCnt="2">
        <dgm:presLayoutVars>
          <dgm:chPref val="3"/>
        </dgm:presLayoutVars>
      </dgm:prSet>
      <dgm:spPr/>
    </dgm:pt>
    <dgm:pt modelId="{9DD372BD-F1CD-443C-A4AA-7E57469B2A62}" type="pres">
      <dgm:prSet presAssocID="{A538443C-1ECD-4C61-8D96-F1F2E83AF306}" presName="hierChild2" presStyleCnt="0"/>
      <dgm:spPr/>
    </dgm:pt>
    <dgm:pt modelId="{E7FF65B9-DEF5-4545-B812-00BA10CCB499}" type="pres">
      <dgm:prSet presAssocID="{D43B2DAE-0445-4A71-ACDA-54C0CE2062BC}" presName="hierRoot1" presStyleCnt="0"/>
      <dgm:spPr/>
    </dgm:pt>
    <dgm:pt modelId="{7F5921BD-5BBB-411D-8192-7A406AB6B19A}" type="pres">
      <dgm:prSet presAssocID="{D43B2DAE-0445-4A71-ACDA-54C0CE2062BC}" presName="composite" presStyleCnt="0"/>
      <dgm:spPr/>
    </dgm:pt>
    <dgm:pt modelId="{2C82169A-CDF3-49F6-88B5-05BE912062B7}" type="pres">
      <dgm:prSet presAssocID="{D43B2DAE-0445-4A71-ACDA-54C0CE2062BC}" presName="background" presStyleLbl="node0" presStyleIdx="1" presStyleCnt="2"/>
      <dgm:spPr/>
    </dgm:pt>
    <dgm:pt modelId="{02A0736A-87A4-4F01-B5AF-D8C9F3D6B76F}" type="pres">
      <dgm:prSet presAssocID="{D43B2DAE-0445-4A71-ACDA-54C0CE2062BC}" presName="text" presStyleLbl="fgAcc0" presStyleIdx="1" presStyleCnt="2">
        <dgm:presLayoutVars>
          <dgm:chPref val="3"/>
        </dgm:presLayoutVars>
      </dgm:prSet>
      <dgm:spPr/>
    </dgm:pt>
    <dgm:pt modelId="{C1546ECC-5ABA-4980-9791-FA5F39095ED0}" type="pres">
      <dgm:prSet presAssocID="{D43B2DAE-0445-4A71-ACDA-54C0CE2062BC}" presName="hierChild2" presStyleCnt="0"/>
      <dgm:spPr/>
    </dgm:pt>
  </dgm:ptLst>
  <dgm:cxnLst>
    <dgm:cxn modelId="{49080D1B-F78C-414B-9297-D9C4B5FBE60A}" type="presOf" srcId="{840179E8-395F-4F06-8EBF-0A1E15A442B3}" destId="{426415F9-AA00-47D7-A9CC-979D5F8AA2DE}" srcOrd="0" destOrd="0" presId="urn:microsoft.com/office/officeart/2005/8/layout/hierarchy1"/>
    <dgm:cxn modelId="{9476E96F-4B07-4CF9-9E64-5CD1C8BA96BF}" type="presOf" srcId="{A538443C-1ECD-4C61-8D96-F1F2E83AF306}" destId="{1ECCA8A7-F4E3-4F3D-BC27-336ED4C3596B}" srcOrd="0" destOrd="0" presId="urn:microsoft.com/office/officeart/2005/8/layout/hierarchy1"/>
    <dgm:cxn modelId="{F20F2890-2379-4ED8-A629-6DC928C85EA9}" srcId="{840179E8-395F-4F06-8EBF-0A1E15A442B3}" destId="{A538443C-1ECD-4C61-8D96-F1F2E83AF306}" srcOrd="0" destOrd="0" parTransId="{BA2EDA18-7424-4E3A-B2BE-17F23FA3C949}" sibTransId="{7F88FE3A-89F3-4C93-B6F0-71A4A6494270}"/>
    <dgm:cxn modelId="{5C2A7CA0-2A4D-4725-8A16-9ADE5107FDFF}" type="presOf" srcId="{D43B2DAE-0445-4A71-ACDA-54C0CE2062BC}" destId="{02A0736A-87A4-4F01-B5AF-D8C9F3D6B76F}" srcOrd="0" destOrd="0" presId="urn:microsoft.com/office/officeart/2005/8/layout/hierarchy1"/>
    <dgm:cxn modelId="{8FA50BE0-9FB3-4BB1-8B21-F5EACD3C891B}" srcId="{840179E8-395F-4F06-8EBF-0A1E15A442B3}" destId="{D43B2DAE-0445-4A71-ACDA-54C0CE2062BC}" srcOrd="1" destOrd="0" parTransId="{5541B68C-C29C-4A14-89BF-1EFEDD3CE18B}" sibTransId="{4F8EAEB2-BB68-4A32-A002-4A35C61C570F}"/>
    <dgm:cxn modelId="{3AB3FA56-0940-4951-833D-9B15E79A9958}" type="presParOf" srcId="{426415F9-AA00-47D7-A9CC-979D5F8AA2DE}" destId="{AF1EE3D3-AEE9-43D3-882E-28EC7E57664A}" srcOrd="0" destOrd="0" presId="urn:microsoft.com/office/officeart/2005/8/layout/hierarchy1"/>
    <dgm:cxn modelId="{00D5B273-B7A2-480B-BD93-A7FAA5A64D74}" type="presParOf" srcId="{AF1EE3D3-AEE9-43D3-882E-28EC7E57664A}" destId="{4D46CC5D-F087-434F-8714-A1A00BD588D3}" srcOrd="0" destOrd="0" presId="urn:microsoft.com/office/officeart/2005/8/layout/hierarchy1"/>
    <dgm:cxn modelId="{E9218642-4AB8-4062-AAE6-1EB5F6444DC6}" type="presParOf" srcId="{4D46CC5D-F087-434F-8714-A1A00BD588D3}" destId="{A81F2C3C-2047-43A9-9430-7ECDACFCB2A5}" srcOrd="0" destOrd="0" presId="urn:microsoft.com/office/officeart/2005/8/layout/hierarchy1"/>
    <dgm:cxn modelId="{CA75D6A7-861B-42D6-B249-0784796DC51C}" type="presParOf" srcId="{4D46CC5D-F087-434F-8714-A1A00BD588D3}" destId="{1ECCA8A7-F4E3-4F3D-BC27-336ED4C3596B}" srcOrd="1" destOrd="0" presId="urn:microsoft.com/office/officeart/2005/8/layout/hierarchy1"/>
    <dgm:cxn modelId="{8056F0DD-9272-42C3-ACB6-8E05D7F86956}" type="presParOf" srcId="{AF1EE3D3-AEE9-43D3-882E-28EC7E57664A}" destId="{9DD372BD-F1CD-443C-A4AA-7E57469B2A62}" srcOrd="1" destOrd="0" presId="urn:microsoft.com/office/officeart/2005/8/layout/hierarchy1"/>
    <dgm:cxn modelId="{CA70C909-2183-4013-A5FB-73869EF323A5}" type="presParOf" srcId="{426415F9-AA00-47D7-A9CC-979D5F8AA2DE}" destId="{E7FF65B9-DEF5-4545-B812-00BA10CCB499}" srcOrd="1" destOrd="0" presId="urn:microsoft.com/office/officeart/2005/8/layout/hierarchy1"/>
    <dgm:cxn modelId="{4513F917-5065-4751-8D96-8EDA1BA2C4B5}" type="presParOf" srcId="{E7FF65B9-DEF5-4545-B812-00BA10CCB499}" destId="{7F5921BD-5BBB-411D-8192-7A406AB6B19A}" srcOrd="0" destOrd="0" presId="urn:microsoft.com/office/officeart/2005/8/layout/hierarchy1"/>
    <dgm:cxn modelId="{BF99F84B-D20A-4C7D-87B5-1844A3E04265}" type="presParOf" srcId="{7F5921BD-5BBB-411D-8192-7A406AB6B19A}" destId="{2C82169A-CDF3-49F6-88B5-05BE912062B7}" srcOrd="0" destOrd="0" presId="urn:microsoft.com/office/officeart/2005/8/layout/hierarchy1"/>
    <dgm:cxn modelId="{7E40E27B-27B2-45C1-A3AB-08D634A8166D}" type="presParOf" srcId="{7F5921BD-5BBB-411D-8192-7A406AB6B19A}" destId="{02A0736A-87A4-4F01-B5AF-D8C9F3D6B76F}" srcOrd="1" destOrd="0" presId="urn:microsoft.com/office/officeart/2005/8/layout/hierarchy1"/>
    <dgm:cxn modelId="{7F5E89FC-3D73-40BB-87C6-D026168B4CC4}" type="presParOf" srcId="{E7FF65B9-DEF5-4545-B812-00BA10CCB499}" destId="{C1546ECC-5ABA-4980-9791-FA5F39095ED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F2C3C-2047-43A9-9430-7ECDACFCB2A5}">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CA8A7-F4E3-4F3D-BC27-336ED4C3596B}">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Would have been a great question</a:t>
          </a:r>
        </a:p>
      </dsp:txBody>
      <dsp:txXfrm>
        <a:off x="706207" y="551349"/>
        <a:ext cx="4264426" cy="2647776"/>
      </dsp:txXfrm>
    </dsp:sp>
    <dsp:sp modelId="{2C82169A-CDF3-49F6-88B5-05BE912062B7}">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0736A-87A4-4F01-B5AF-D8C9F3D6B76F}">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kern="1200" dirty="0"/>
            <a:t>People came from all over to hear Him speak</a:t>
          </a:r>
        </a:p>
      </dsp:txBody>
      <dsp:txXfrm>
        <a:off x="6119647" y="551349"/>
        <a:ext cx="4264426" cy="2647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F2C3C-2047-43A9-9430-7ECDACFCB2A5}">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CA8A7-F4E3-4F3D-BC27-336ED4C3596B}">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People from all over the world have at least heard of Jesus’ teaching</a:t>
          </a:r>
        </a:p>
      </dsp:txBody>
      <dsp:txXfrm>
        <a:off x="706207" y="551349"/>
        <a:ext cx="4264426" cy="2647776"/>
      </dsp:txXfrm>
    </dsp:sp>
    <dsp:sp modelId="{2C82169A-CDF3-49F6-88B5-05BE912062B7}">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0736A-87A4-4F01-B5AF-D8C9F3D6B76F}">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People toady appreciate the various aspects of teachings attributed to Jesus</a:t>
          </a:r>
        </a:p>
      </dsp:txBody>
      <dsp:txXfrm>
        <a:off x="6119647" y="551349"/>
        <a:ext cx="4264426" cy="26477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F2C3C-2047-43A9-9430-7ECDACFCB2A5}">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CA8A7-F4E3-4F3D-BC27-336ED4C3596B}">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Jesus has performed many miracles up to this point in the book and there have been many different reactions</a:t>
          </a:r>
        </a:p>
      </dsp:txBody>
      <dsp:txXfrm>
        <a:off x="706207" y="551349"/>
        <a:ext cx="4264426" cy="2647776"/>
      </dsp:txXfrm>
    </dsp:sp>
    <dsp:sp modelId="{2C82169A-CDF3-49F6-88B5-05BE912062B7}">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0736A-87A4-4F01-B5AF-D8C9F3D6B76F}">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Many people throughout the world today will read about the miracles of Jesus and share them with their children even if they do not view them as factual</a:t>
          </a:r>
        </a:p>
      </dsp:txBody>
      <dsp:txXfrm>
        <a:off x="6119647" y="551349"/>
        <a:ext cx="4264426" cy="26477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F2C3C-2047-43A9-9430-7ECDACFCB2A5}">
      <dsp:nvSpPr>
        <dsp:cNvPr id="0" name=""/>
        <dsp:cNvSpPr/>
      </dsp:nvSpPr>
      <dsp:spPr>
        <a:xfrm>
          <a:off x="13170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CCA8A7-F4E3-4F3D-BC27-336ED4C3596B}">
      <dsp:nvSpPr>
        <dsp:cNvPr id="0" name=""/>
        <dsp:cNvSpPr/>
      </dsp:nvSpPr>
      <dsp:spPr>
        <a:xfrm>
          <a:off x="62383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Jesus presented many commands in His various times spent teaching and healing great crowds so there would have been a wide array of responses</a:t>
          </a:r>
        </a:p>
      </dsp:txBody>
      <dsp:txXfrm>
        <a:off x="706207" y="551349"/>
        <a:ext cx="4264426" cy="2647776"/>
      </dsp:txXfrm>
    </dsp:sp>
    <dsp:sp modelId="{2C82169A-CDF3-49F6-88B5-05BE912062B7}">
      <dsp:nvSpPr>
        <dsp:cNvPr id="0" name=""/>
        <dsp:cNvSpPr/>
      </dsp:nvSpPr>
      <dsp:spPr>
        <a:xfrm>
          <a:off x="5545140" y="1448"/>
          <a:ext cx="4429178" cy="28125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A0736A-87A4-4F01-B5AF-D8C9F3D6B76F}">
      <dsp:nvSpPr>
        <dsp:cNvPr id="0" name=""/>
        <dsp:cNvSpPr/>
      </dsp:nvSpPr>
      <dsp:spPr>
        <a:xfrm>
          <a:off x="6037271" y="468973"/>
          <a:ext cx="4429178" cy="28125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Many people throughout the world today will share teachings from the sermon on the mount whether they believe Jesus is the Christ or not</a:t>
          </a:r>
        </a:p>
      </dsp:txBody>
      <dsp:txXfrm>
        <a:off x="6119647" y="551349"/>
        <a:ext cx="4264426" cy="264777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D089EE-6477-4A3C-9E6B-733CCBD3250E}"/>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Mark 8 27-30 Sermon - Part 1</a:t>
            </a:r>
          </a:p>
        </p:txBody>
      </p:sp>
      <p:sp>
        <p:nvSpPr>
          <p:cNvPr id="3" name="Date Placeholder 2">
            <a:extLst>
              <a:ext uri="{FF2B5EF4-FFF2-40B4-BE49-F238E27FC236}">
                <a16:creationId xmlns:a16="http://schemas.microsoft.com/office/drawing/2014/main" id="{83E0AC23-BDA7-497B-9AA2-BAF58B131BB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4BB8775-D77C-495E-8E50-DB2AEBE015C1}" type="datetimeFigureOut">
              <a:rPr lang="en-US" smtClean="0"/>
              <a:t>12/12/2020</a:t>
            </a:fld>
            <a:endParaRPr lang="en-US"/>
          </a:p>
        </p:txBody>
      </p:sp>
      <p:sp>
        <p:nvSpPr>
          <p:cNvPr id="4" name="Footer Placeholder 3">
            <a:extLst>
              <a:ext uri="{FF2B5EF4-FFF2-40B4-BE49-F238E27FC236}">
                <a16:creationId xmlns:a16="http://schemas.microsoft.com/office/drawing/2014/main" id="{DE50384F-EE6D-4C4D-8D0D-51EBC556E7C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C2B4E6-DB87-4A1D-BE26-A2060A57F2E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DF9E940-7E89-490C-804F-AE7F79E7BC0D}" type="slidenum">
              <a:rPr lang="en-US" smtClean="0"/>
              <a:t>‹#›</a:t>
            </a:fld>
            <a:endParaRPr lang="en-US"/>
          </a:p>
        </p:txBody>
      </p:sp>
    </p:spTree>
    <p:extLst>
      <p:ext uri="{BB962C8B-B14F-4D97-AF65-F5344CB8AC3E}">
        <p14:creationId xmlns:p14="http://schemas.microsoft.com/office/powerpoint/2010/main" val="17735205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a:t>Mark 8 27-30 Sermon - Part 1</a:t>
            </a:r>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D087792-B453-4F3A-9155-D5EF1E3D6B4B}" type="datetimeFigureOut">
              <a:rPr lang="en-US" smtClean="0"/>
              <a:t>12/12/2020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1342F7D-397C-4F1F-8DBC-32DEEAF841C6}" type="slidenum">
              <a:rPr lang="en-US" smtClean="0"/>
              <a:t>‹#›</a:t>
            </a:fld>
            <a:endParaRPr lang="en-US"/>
          </a:p>
        </p:txBody>
      </p:sp>
    </p:spTree>
    <p:extLst>
      <p:ext uri="{BB962C8B-B14F-4D97-AF65-F5344CB8AC3E}">
        <p14:creationId xmlns:p14="http://schemas.microsoft.com/office/powerpoint/2010/main" val="247067846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1403-AACD-4517-B933-0DD4CADAEA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F22C21-4B9A-49B7-B6A7-65647D32C3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37C6AF-9557-4ECA-A1BD-6A5A2D820225}"/>
              </a:ext>
            </a:extLst>
          </p:cNvPr>
          <p:cNvSpPr>
            <a:spLocks noGrp="1"/>
          </p:cNvSpPr>
          <p:nvPr>
            <p:ph type="dt" sz="half" idx="10"/>
          </p:nvPr>
        </p:nvSpPr>
        <p:spPr/>
        <p:txBody>
          <a:bodyPr/>
          <a:lstStyle/>
          <a:p>
            <a:fld id="{2FEEEEBD-8C67-4E8B-958D-F406E7271445}" type="datetimeFigureOut">
              <a:rPr lang="en-US" smtClean="0"/>
              <a:t>12/12/2020</a:t>
            </a:fld>
            <a:endParaRPr lang="en-US"/>
          </a:p>
        </p:txBody>
      </p:sp>
      <p:sp>
        <p:nvSpPr>
          <p:cNvPr id="5" name="Footer Placeholder 4">
            <a:extLst>
              <a:ext uri="{FF2B5EF4-FFF2-40B4-BE49-F238E27FC236}">
                <a16:creationId xmlns:a16="http://schemas.microsoft.com/office/drawing/2014/main" id="{E215D09B-5A46-4750-A55F-43DD26225A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D51E52-92EB-4C4B-946D-79199F3F8E38}"/>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2905872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39EAD-42C7-4119-B42A-CAAF5CDA47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131ADF6-589B-403D-B3C5-7DFFFED098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C83C3-DA6C-49B1-92B8-FE893D77A9F3}"/>
              </a:ext>
            </a:extLst>
          </p:cNvPr>
          <p:cNvSpPr>
            <a:spLocks noGrp="1"/>
          </p:cNvSpPr>
          <p:nvPr>
            <p:ph type="dt" sz="half" idx="10"/>
          </p:nvPr>
        </p:nvSpPr>
        <p:spPr/>
        <p:txBody>
          <a:bodyPr/>
          <a:lstStyle/>
          <a:p>
            <a:fld id="{2FEEEEBD-8C67-4E8B-958D-F406E7271445}" type="datetimeFigureOut">
              <a:rPr lang="en-US" smtClean="0"/>
              <a:t>12/12/2020</a:t>
            </a:fld>
            <a:endParaRPr lang="en-US"/>
          </a:p>
        </p:txBody>
      </p:sp>
      <p:sp>
        <p:nvSpPr>
          <p:cNvPr id="5" name="Footer Placeholder 4">
            <a:extLst>
              <a:ext uri="{FF2B5EF4-FFF2-40B4-BE49-F238E27FC236}">
                <a16:creationId xmlns:a16="http://schemas.microsoft.com/office/drawing/2014/main" id="{6AEAFE3B-A22B-48AE-9CA8-1A151A7043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66F07-0608-41D9-857D-87FD64298753}"/>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90660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E20740-B387-4C91-87AC-6720161FF9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6B53EDC-13DD-4981-9070-44C54383A6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7454A-5ADA-463E-9D61-898185AF603B}"/>
              </a:ext>
            </a:extLst>
          </p:cNvPr>
          <p:cNvSpPr>
            <a:spLocks noGrp="1"/>
          </p:cNvSpPr>
          <p:nvPr>
            <p:ph type="dt" sz="half" idx="10"/>
          </p:nvPr>
        </p:nvSpPr>
        <p:spPr/>
        <p:txBody>
          <a:bodyPr/>
          <a:lstStyle/>
          <a:p>
            <a:fld id="{2FEEEEBD-8C67-4E8B-958D-F406E7271445}" type="datetimeFigureOut">
              <a:rPr lang="en-US" smtClean="0"/>
              <a:t>12/12/2020</a:t>
            </a:fld>
            <a:endParaRPr lang="en-US"/>
          </a:p>
        </p:txBody>
      </p:sp>
      <p:sp>
        <p:nvSpPr>
          <p:cNvPr id="5" name="Footer Placeholder 4">
            <a:extLst>
              <a:ext uri="{FF2B5EF4-FFF2-40B4-BE49-F238E27FC236}">
                <a16:creationId xmlns:a16="http://schemas.microsoft.com/office/drawing/2014/main" id="{951940B6-EF03-43CB-B04C-7C7DFC173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E2A3B6-F878-432E-9726-F29237AC3241}"/>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1966994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7088-0B47-4186-AB6E-E924549903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2900E4-860A-4589-AB93-F034A7EBA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8FDF4D-242E-47AC-8820-F8E07FCC8248}"/>
              </a:ext>
            </a:extLst>
          </p:cNvPr>
          <p:cNvSpPr>
            <a:spLocks noGrp="1"/>
          </p:cNvSpPr>
          <p:nvPr>
            <p:ph type="dt" sz="half" idx="10"/>
          </p:nvPr>
        </p:nvSpPr>
        <p:spPr/>
        <p:txBody>
          <a:bodyPr/>
          <a:lstStyle/>
          <a:p>
            <a:fld id="{7C6CEA7B-BBC4-49F1-8BC0-28C6482686EF}" type="datetimeFigureOut">
              <a:rPr lang="en-US" smtClean="0"/>
              <a:t>12/12/2020</a:t>
            </a:fld>
            <a:endParaRPr lang="en-US"/>
          </a:p>
        </p:txBody>
      </p:sp>
      <p:sp>
        <p:nvSpPr>
          <p:cNvPr id="5" name="Footer Placeholder 4">
            <a:extLst>
              <a:ext uri="{FF2B5EF4-FFF2-40B4-BE49-F238E27FC236}">
                <a16:creationId xmlns:a16="http://schemas.microsoft.com/office/drawing/2014/main" id="{E876E929-7916-4B60-B2B8-AEDF53F95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981D94-7B78-4F53-8DC6-B41FBA438403}"/>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3574362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654FA-7266-4B59-8998-87390B6DA8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410593-5AFD-4390-8970-7769869F7B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9C09A0-CF8F-4334-BCEE-0D941128C79C}"/>
              </a:ext>
            </a:extLst>
          </p:cNvPr>
          <p:cNvSpPr>
            <a:spLocks noGrp="1"/>
          </p:cNvSpPr>
          <p:nvPr>
            <p:ph type="dt" sz="half" idx="10"/>
          </p:nvPr>
        </p:nvSpPr>
        <p:spPr/>
        <p:txBody>
          <a:bodyPr/>
          <a:lstStyle/>
          <a:p>
            <a:fld id="{7C6CEA7B-BBC4-49F1-8BC0-28C6482686EF}" type="datetimeFigureOut">
              <a:rPr lang="en-US" smtClean="0"/>
              <a:t>12/12/2020</a:t>
            </a:fld>
            <a:endParaRPr lang="en-US"/>
          </a:p>
        </p:txBody>
      </p:sp>
      <p:sp>
        <p:nvSpPr>
          <p:cNvPr id="5" name="Footer Placeholder 4">
            <a:extLst>
              <a:ext uri="{FF2B5EF4-FFF2-40B4-BE49-F238E27FC236}">
                <a16:creationId xmlns:a16="http://schemas.microsoft.com/office/drawing/2014/main" id="{7E972E3C-B38C-45F2-A3FD-82DA3B9FC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94E10-5D23-4FE8-842F-7587EB6804B0}"/>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1686672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04B24-EE2D-4363-A163-A66260769E3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9317E3-812D-40A1-949B-4FAC791774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404B4C-64E3-4AA9-AACD-9EBA3DF75904}"/>
              </a:ext>
            </a:extLst>
          </p:cNvPr>
          <p:cNvSpPr>
            <a:spLocks noGrp="1"/>
          </p:cNvSpPr>
          <p:nvPr>
            <p:ph type="dt" sz="half" idx="10"/>
          </p:nvPr>
        </p:nvSpPr>
        <p:spPr/>
        <p:txBody>
          <a:bodyPr/>
          <a:lstStyle/>
          <a:p>
            <a:fld id="{7C6CEA7B-BBC4-49F1-8BC0-28C6482686EF}" type="datetimeFigureOut">
              <a:rPr lang="en-US" smtClean="0"/>
              <a:t>12/12/2020</a:t>
            </a:fld>
            <a:endParaRPr lang="en-US"/>
          </a:p>
        </p:txBody>
      </p:sp>
      <p:sp>
        <p:nvSpPr>
          <p:cNvPr id="5" name="Footer Placeholder 4">
            <a:extLst>
              <a:ext uri="{FF2B5EF4-FFF2-40B4-BE49-F238E27FC236}">
                <a16:creationId xmlns:a16="http://schemas.microsoft.com/office/drawing/2014/main" id="{9D23DEC6-FE5D-4728-AD6A-7C9FAFBAD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D51B8-4025-4717-A12E-77629959D3AD}"/>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2444455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B177F-CBA5-473C-B17E-1360A68E97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030EE5-8A55-4C52-96F1-C7FF100B4D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5E5ECD-9B8E-406D-8CCF-8559140037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39816E-40CD-4A35-B022-E1796ED51B27}"/>
              </a:ext>
            </a:extLst>
          </p:cNvPr>
          <p:cNvSpPr>
            <a:spLocks noGrp="1"/>
          </p:cNvSpPr>
          <p:nvPr>
            <p:ph type="dt" sz="half" idx="10"/>
          </p:nvPr>
        </p:nvSpPr>
        <p:spPr/>
        <p:txBody>
          <a:bodyPr/>
          <a:lstStyle/>
          <a:p>
            <a:fld id="{7C6CEA7B-BBC4-49F1-8BC0-28C6482686EF}" type="datetimeFigureOut">
              <a:rPr lang="en-US" smtClean="0"/>
              <a:t>12/12/2020</a:t>
            </a:fld>
            <a:endParaRPr lang="en-US"/>
          </a:p>
        </p:txBody>
      </p:sp>
      <p:sp>
        <p:nvSpPr>
          <p:cNvPr id="6" name="Footer Placeholder 5">
            <a:extLst>
              <a:ext uri="{FF2B5EF4-FFF2-40B4-BE49-F238E27FC236}">
                <a16:creationId xmlns:a16="http://schemas.microsoft.com/office/drawing/2014/main" id="{418018D6-AE99-421C-BB6C-61D30196B8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084357-D374-4C88-855B-937637F836E9}"/>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1685750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6AC8-3B3B-47D4-8F7E-A5F4466795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0A6A7C-F89C-411A-8536-0B3BF90B56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E760E5-99F0-46C2-945C-C64553E3E9A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A7CC9D-3623-4B00-BA2C-8E5FC420EA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7713B5-4AB3-40A0-9FFA-81F08CF4E2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A3538E-E93E-4506-B900-E0E0F7A53026}"/>
              </a:ext>
            </a:extLst>
          </p:cNvPr>
          <p:cNvSpPr>
            <a:spLocks noGrp="1"/>
          </p:cNvSpPr>
          <p:nvPr>
            <p:ph type="dt" sz="half" idx="10"/>
          </p:nvPr>
        </p:nvSpPr>
        <p:spPr/>
        <p:txBody>
          <a:bodyPr/>
          <a:lstStyle/>
          <a:p>
            <a:fld id="{7C6CEA7B-BBC4-49F1-8BC0-28C6482686EF}" type="datetimeFigureOut">
              <a:rPr lang="en-US" smtClean="0"/>
              <a:t>12/12/2020</a:t>
            </a:fld>
            <a:endParaRPr lang="en-US"/>
          </a:p>
        </p:txBody>
      </p:sp>
      <p:sp>
        <p:nvSpPr>
          <p:cNvPr id="8" name="Footer Placeholder 7">
            <a:extLst>
              <a:ext uri="{FF2B5EF4-FFF2-40B4-BE49-F238E27FC236}">
                <a16:creationId xmlns:a16="http://schemas.microsoft.com/office/drawing/2014/main" id="{34EFF9C0-6BAB-41DD-8A06-A0A1862403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A628EC-B768-4B48-A721-1F8D406C0CE4}"/>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19280777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BC37B-C2ED-49F3-A199-8EF5D0EBC2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F831F8-E15A-4E4B-8917-8590DAFC3843}"/>
              </a:ext>
            </a:extLst>
          </p:cNvPr>
          <p:cNvSpPr>
            <a:spLocks noGrp="1"/>
          </p:cNvSpPr>
          <p:nvPr>
            <p:ph type="dt" sz="half" idx="10"/>
          </p:nvPr>
        </p:nvSpPr>
        <p:spPr/>
        <p:txBody>
          <a:bodyPr/>
          <a:lstStyle/>
          <a:p>
            <a:fld id="{7C6CEA7B-BBC4-49F1-8BC0-28C6482686EF}" type="datetimeFigureOut">
              <a:rPr lang="en-US" smtClean="0"/>
              <a:t>12/12/2020</a:t>
            </a:fld>
            <a:endParaRPr lang="en-US"/>
          </a:p>
        </p:txBody>
      </p:sp>
      <p:sp>
        <p:nvSpPr>
          <p:cNvPr id="4" name="Footer Placeholder 3">
            <a:extLst>
              <a:ext uri="{FF2B5EF4-FFF2-40B4-BE49-F238E27FC236}">
                <a16:creationId xmlns:a16="http://schemas.microsoft.com/office/drawing/2014/main" id="{5AB6F209-2C3C-4C04-9AD6-7D442C4CBD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594CE9-F264-427D-89BA-AB4B0DA1376F}"/>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3344122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5E9DB4-1959-4A27-BB0C-252468549374}"/>
              </a:ext>
            </a:extLst>
          </p:cNvPr>
          <p:cNvSpPr>
            <a:spLocks noGrp="1"/>
          </p:cNvSpPr>
          <p:nvPr>
            <p:ph type="dt" sz="half" idx="10"/>
          </p:nvPr>
        </p:nvSpPr>
        <p:spPr/>
        <p:txBody>
          <a:bodyPr/>
          <a:lstStyle/>
          <a:p>
            <a:fld id="{7C6CEA7B-BBC4-49F1-8BC0-28C6482686EF}" type="datetimeFigureOut">
              <a:rPr lang="en-US" smtClean="0"/>
              <a:t>12/12/2020</a:t>
            </a:fld>
            <a:endParaRPr lang="en-US"/>
          </a:p>
        </p:txBody>
      </p:sp>
      <p:sp>
        <p:nvSpPr>
          <p:cNvPr id="3" name="Footer Placeholder 2">
            <a:extLst>
              <a:ext uri="{FF2B5EF4-FFF2-40B4-BE49-F238E27FC236}">
                <a16:creationId xmlns:a16="http://schemas.microsoft.com/office/drawing/2014/main" id="{1A87A87D-DE7F-4A89-8369-12827FEEC2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AE2CEC-22BA-42F3-8273-385FCBCE1FDF}"/>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829539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989CF-2F47-4994-A333-CE53C29D9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056028-7644-4D27-97C4-E009BD5444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59B6C1-9263-40AB-B760-60784AED0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66B74-E063-4C25-9530-13231B1F3A70}"/>
              </a:ext>
            </a:extLst>
          </p:cNvPr>
          <p:cNvSpPr>
            <a:spLocks noGrp="1"/>
          </p:cNvSpPr>
          <p:nvPr>
            <p:ph type="dt" sz="half" idx="10"/>
          </p:nvPr>
        </p:nvSpPr>
        <p:spPr/>
        <p:txBody>
          <a:bodyPr/>
          <a:lstStyle/>
          <a:p>
            <a:fld id="{7C6CEA7B-BBC4-49F1-8BC0-28C6482686EF}" type="datetimeFigureOut">
              <a:rPr lang="en-US" smtClean="0"/>
              <a:t>12/12/2020</a:t>
            </a:fld>
            <a:endParaRPr lang="en-US"/>
          </a:p>
        </p:txBody>
      </p:sp>
      <p:sp>
        <p:nvSpPr>
          <p:cNvPr id="6" name="Footer Placeholder 5">
            <a:extLst>
              <a:ext uri="{FF2B5EF4-FFF2-40B4-BE49-F238E27FC236}">
                <a16:creationId xmlns:a16="http://schemas.microsoft.com/office/drawing/2014/main" id="{81372737-27A2-4C28-BAAB-5FDC66F3FC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4237D6-BB41-4C66-A9A7-D494946068AD}"/>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999927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FEAD-6D29-4A17-9132-92B0E72D7D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142AD0-8FB7-43E7-B491-FB4D86E6CE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64439-9FD2-4F47-A273-623022A3AD6C}"/>
              </a:ext>
            </a:extLst>
          </p:cNvPr>
          <p:cNvSpPr>
            <a:spLocks noGrp="1"/>
          </p:cNvSpPr>
          <p:nvPr>
            <p:ph type="dt" sz="half" idx="10"/>
          </p:nvPr>
        </p:nvSpPr>
        <p:spPr/>
        <p:txBody>
          <a:bodyPr/>
          <a:lstStyle/>
          <a:p>
            <a:fld id="{2FEEEEBD-8C67-4E8B-958D-F406E7271445}" type="datetimeFigureOut">
              <a:rPr lang="en-US" smtClean="0"/>
              <a:t>12/12/2020</a:t>
            </a:fld>
            <a:endParaRPr lang="en-US"/>
          </a:p>
        </p:txBody>
      </p:sp>
      <p:sp>
        <p:nvSpPr>
          <p:cNvPr id="5" name="Footer Placeholder 4">
            <a:extLst>
              <a:ext uri="{FF2B5EF4-FFF2-40B4-BE49-F238E27FC236}">
                <a16:creationId xmlns:a16="http://schemas.microsoft.com/office/drawing/2014/main" id="{3A12EF8E-56E9-4F57-A8BF-A77FBEE7A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081CD7-54FF-4719-8FAB-36C333060CDF}"/>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2331525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8D4A-10BC-46FE-8F98-A8055E3438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2D3FB99-66B2-4379-9588-A647A3603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44A6E9-1364-4EDD-875D-2412A22DF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4411E7-92C4-4ADA-93FC-28E920165C21}"/>
              </a:ext>
            </a:extLst>
          </p:cNvPr>
          <p:cNvSpPr>
            <a:spLocks noGrp="1"/>
          </p:cNvSpPr>
          <p:nvPr>
            <p:ph type="dt" sz="half" idx="10"/>
          </p:nvPr>
        </p:nvSpPr>
        <p:spPr/>
        <p:txBody>
          <a:bodyPr/>
          <a:lstStyle/>
          <a:p>
            <a:fld id="{7C6CEA7B-BBC4-49F1-8BC0-28C6482686EF}" type="datetimeFigureOut">
              <a:rPr lang="en-US" smtClean="0"/>
              <a:t>12/12/2020</a:t>
            </a:fld>
            <a:endParaRPr lang="en-US"/>
          </a:p>
        </p:txBody>
      </p:sp>
      <p:sp>
        <p:nvSpPr>
          <p:cNvPr id="6" name="Footer Placeholder 5">
            <a:extLst>
              <a:ext uri="{FF2B5EF4-FFF2-40B4-BE49-F238E27FC236}">
                <a16:creationId xmlns:a16="http://schemas.microsoft.com/office/drawing/2014/main" id="{1C027F8F-E0AA-47A2-8737-5A2824FF91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A7C097-1D38-43B3-9706-FCC6AB9287E6}"/>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93002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CA117-1803-4FD1-BD1E-64EA07E105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0F4B90-6D2C-4DBA-94DB-47076387A5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C7A18C-E8C0-47F2-ACE6-B873893BA7EC}"/>
              </a:ext>
            </a:extLst>
          </p:cNvPr>
          <p:cNvSpPr>
            <a:spLocks noGrp="1"/>
          </p:cNvSpPr>
          <p:nvPr>
            <p:ph type="dt" sz="half" idx="10"/>
          </p:nvPr>
        </p:nvSpPr>
        <p:spPr/>
        <p:txBody>
          <a:bodyPr/>
          <a:lstStyle/>
          <a:p>
            <a:fld id="{7C6CEA7B-BBC4-49F1-8BC0-28C6482686EF}" type="datetimeFigureOut">
              <a:rPr lang="en-US" smtClean="0"/>
              <a:t>12/12/2020</a:t>
            </a:fld>
            <a:endParaRPr lang="en-US"/>
          </a:p>
        </p:txBody>
      </p:sp>
      <p:sp>
        <p:nvSpPr>
          <p:cNvPr id="5" name="Footer Placeholder 4">
            <a:extLst>
              <a:ext uri="{FF2B5EF4-FFF2-40B4-BE49-F238E27FC236}">
                <a16:creationId xmlns:a16="http://schemas.microsoft.com/office/drawing/2014/main" id="{CC3EB8DA-302F-4502-A561-5EEACD552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F6E1AC-41FC-4F0A-AEC0-39331E8618D1}"/>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1337526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4EE7EA-222C-43FF-818E-831B466E02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1E4F75-3F3C-4831-A8BD-C772D538C2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EEAA8-2B51-486B-BE19-605AD72DDB68}"/>
              </a:ext>
            </a:extLst>
          </p:cNvPr>
          <p:cNvSpPr>
            <a:spLocks noGrp="1"/>
          </p:cNvSpPr>
          <p:nvPr>
            <p:ph type="dt" sz="half" idx="10"/>
          </p:nvPr>
        </p:nvSpPr>
        <p:spPr/>
        <p:txBody>
          <a:bodyPr/>
          <a:lstStyle/>
          <a:p>
            <a:fld id="{7C6CEA7B-BBC4-49F1-8BC0-28C6482686EF}" type="datetimeFigureOut">
              <a:rPr lang="en-US" smtClean="0"/>
              <a:t>12/12/2020</a:t>
            </a:fld>
            <a:endParaRPr lang="en-US"/>
          </a:p>
        </p:txBody>
      </p:sp>
      <p:sp>
        <p:nvSpPr>
          <p:cNvPr id="5" name="Footer Placeholder 4">
            <a:extLst>
              <a:ext uri="{FF2B5EF4-FFF2-40B4-BE49-F238E27FC236}">
                <a16:creationId xmlns:a16="http://schemas.microsoft.com/office/drawing/2014/main" id="{410C1887-892A-4D13-A363-84769C2DD3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98D2D-8C21-4D43-B415-1602BA518916}"/>
              </a:ext>
            </a:extLst>
          </p:cNvPr>
          <p:cNvSpPr>
            <a:spLocks noGrp="1"/>
          </p:cNvSpPr>
          <p:nvPr>
            <p:ph type="sldNum" sz="quarter" idx="12"/>
          </p:nvPr>
        </p:nvSpPr>
        <p:spPr/>
        <p:txBody>
          <a:bodyPr/>
          <a:lstStyle/>
          <a:p>
            <a:fld id="{247F9EE2-90EA-4C03-A3B0-B8096691279C}" type="slidenum">
              <a:rPr lang="en-US" smtClean="0"/>
              <a:t>‹#›</a:t>
            </a:fld>
            <a:endParaRPr lang="en-US"/>
          </a:p>
        </p:txBody>
      </p:sp>
    </p:spTree>
    <p:extLst>
      <p:ext uri="{BB962C8B-B14F-4D97-AF65-F5344CB8AC3E}">
        <p14:creationId xmlns:p14="http://schemas.microsoft.com/office/powerpoint/2010/main" val="3805809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D0091-96AC-4AAF-8053-5EEAE0888E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9792E6-4210-46C1-8831-2064B0FF59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A5D053-C7E5-4E2F-A9ED-6938C7B74F43}"/>
              </a:ext>
            </a:extLst>
          </p:cNvPr>
          <p:cNvSpPr>
            <a:spLocks noGrp="1"/>
          </p:cNvSpPr>
          <p:nvPr>
            <p:ph type="dt" sz="half" idx="10"/>
          </p:nvPr>
        </p:nvSpPr>
        <p:spPr/>
        <p:txBody>
          <a:bodyPr/>
          <a:lstStyle/>
          <a:p>
            <a:fld id="{2FEEEEBD-8C67-4E8B-958D-F406E7271445}" type="datetimeFigureOut">
              <a:rPr lang="en-US" smtClean="0"/>
              <a:t>12/12/2020</a:t>
            </a:fld>
            <a:endParaRPr lang="en-US"/>
          </a:p>
        </p:txBody>
      </p:sp>
      <p:sp>
        <p:nvSpPr>
          <p:cNvPr id="5" name="Footer Placeholder 4">
            <a:extLst>
              <a:ext uri="{FF2B5EF4-FFF2-40B4-BE49-F238E27FC236}">
                <a16:creationId xmlns:a16="http://schemas.microsoft.com/office/drawing/2014/main" id="{DD0325C2-D1C1-4E9F-AD5E-19796E2FA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5C5FD-D5AF-40EF-85DD-D434B34D5B26}"/>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154426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52DC9-45AE-4979-9B1E-D3800B4C2B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A98048-8D32-4DF9-8DFC-04134335DD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A392D1-4471-466B-8979-4FABE957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0940AF-5B1C-4738-8C42-BA008E701E34}"/>
              </a:ext>
            </a:extLst>
          </p:cNvPr>
          <p:cNvSpPr>
            <a:spLocks noGrp="1"/>
          </p:cNvSpPr>
          <p:nvPr>
            <p:ph type="dt" sz="half" idx="10"/>
          </p:nvPr>
        </p:nvSpPr>
        <p:spPr/>
        <p:txBody>
          <a:bodyPr/>
          <a:lstStyle/>
          <a:p>
            <a:fld id="{2FEEEEBD-8C67-4E8B-958D-F406E7271445}" type="datetimeFigureOut">
              <a:rPr lang="en-US" smtClean="0"/>
              <a:t>12/12/2020</a:t>
            </a:fld>
            <a:endParaRPr lang="en-US"/>
          </a:p>
        </p:txBody>
      </p:sp>
      <p:sp>
        <p:nvSpPr>
          <p:cNvPr id="6" name="Footer Placeholder 5">
            <a:extLst>
              <a:ext uri="{FF2B5EF4-FFF2-40B4-BE49-F238E27FC236}">
                <a16:creationId xmlns:a16="http://schemas.microsoft.com/office/drawing/2014/main" id="{FDAA6DCE-62A8-4BFA-B572-750A33AB8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32009E-20A2-4FC0-BF29-C631D357C99E}"/>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222845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9906-20F4-4D16-B684-94A93A6F1A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AC289B-AB92-4FDC-83E5-C8376E659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AB44DE-55AB-4F24-B0A5-99089F97B1E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B31BDE-FB50-4383-AC26-7FFFD48FD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ADA69-8651-402F-AA66-A9172E165E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90F5BB-A0B0-4E0D-A40D-C9DAF53C36F5}"/>
              </a:ext>
            </a:extLst>
          </p:cNvPr>
          <p:cNvSpPr>
            <a:spLocks noGrp="1"/>
          </p:cNvSpPr>
          <p:nvPr>
            <p:ph type="dt" sz="half" idx="10"/>
          </p:nvPr>
        </p:nvSpPr>
        <p:spPr/>
        <p:txBody>
          <a:bodyPr/>
          <a:lstStyle/>
          <a:p>
            <a:fld id="{2FEEEEBD-8C67-4E8B-958D-F406E7271445}" type="datetimeFigureOut">
              <a:rPr lang="en-US" smtClean="0"/>
              <a:t>12/12/2020</a:t>
            </a:fld>
            <a:endParaRPr lang="en-US"/>
          </a:p>
        </p:txBody>
      </p:sp>
      <p:sp>
        <p:nvSpPr>
          <p:cNvPr id="8" name="Footer Placeholder 7">
            <a:extLst>
              <a:ext uri="{FF2B5EF4-FFF2-40B4-BE49-F238E27FC236}">
                <a16:creationId xmlns:a16="http://schemas.microsoft.com/office/drawing/2014/main" id="{7DD7320D-3E81-48B6-B503-4441898CF7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35A376-FF2D-439A-9DC4-8EF6A5059D20}"/>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3795558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0FB3F-B1C0-498C-BAA5-C32A45C900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52CA95-CDF9-4F6D-9F57-9342D54B54CE}"/>
              </a:ext>
            </a:extLst>
          </p:cNvPr>
          <p:cNvSpPr>
            <a:spLocks noGrp="1"/>
          </p:cNvSpPr>
          <p:nvPr>
            <p:ph type="dt" sz="half" idx="10"/>
          </p:nvPr>
        </p:nvSpPr>
        <p:spPr/>
        <p:txBody>
          <a:bodyPr/>
          <a:lstStyle/>
          <a:p>
            <a:fld id="{2FEEEEBD-8C67-4E8B-958D-F406E7271445}" type="datetimeFigureOut">
              <a:rPr lang="en-US" smtClean="0"/>
              <a:t>12/12/2020</a:t>
            </a:fld>
            <a:endParaRPr lang="en-US"/>
          </a:p>
        </p:txBody>
      </p:sp>
      <p:sp>
        <p:nvSpPr>
          <p:cNvPr id="4" name="Footer Placeholder 3">
            <a:extLst>
              <a:ext uri="{FF2B5EF4-FFF2-40B4-BE49-F238E27FC236}">
                <a16:creationId xmlns:a16="http://schemas.microsoft.com/office/drawing/2014/main" id="{BD9F2626-B211-4B60-A054-6A9E48E8C9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A20857-4A3A-4F39-A6EB-F6B2FD974E7E}"/>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1698287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33557-BE5A-4AAF-BF02-39438854F82A}"/>
              </a:ext>
            </a:extLst>
          </p:cNvPr>
          <p:cNvSpPr>
            <a:spLocks noGrp="1"/>
          </p:cNvSpPr>
          <p:nvPr>
            <p:ph type="dt" sz="half" idx="10"/>
          </p:nvPr>
        </p:nvSpPr>
        <p:spPr/>
        <p:txBody>
          <a:bodyPr/>
          <a:lstStyle/>
          <a:p>
            <a:fld id="{2FEEEEBD-8C67-4E8B-958D-F406E7271445}" type="datetimeFigureOut">
              <a:rPr lang="en-US" smtClean="0"/>
              <a:t>12/12/2020</a:t>
            </a:fld>
            <a:endParaRPr lang="en-US"/>
          </a:p>
        </p:txBody>
      </p:sp>
      <p:sp>
        <p:nvSpPr>
          <p:cNvPr id="3" name="Footer Placeholder 2">
            <a:extLst>
              <a:ext uri="{FF2B5EF4-FFF2-40B4-BE49-F238E27FC236}">
                <a16:creationId xmlns:a16="http://schemas.microsoft.com/office/drawing/2014/main" id="{5409B508-126B-4DC0-BC38-022B781C59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03C3B4-CB2B-499F-9D97-DEA42524AD21}"/>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373110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710F2-C60E-4723-9825-5EEAC01050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F990E4-1AB9-41C1-BC3E-515983B6D4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BEEF02-6CFB-48BC-8E1E-E7CD68E0B4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58F775-C889-44EC-8963-6111491FF773}"/>
              </a:ext>
            </a:extLst>
          </p:cNvPr>
          <p:cNvSpPr>
            <a:spLocks noGrp="1"/>
          </p:cNvSpPr>
          <p:nvPr>
            <p:ph type="dt" sz="half" idx="10"/>
          </p:nvPr>
        </p:nvSpPr>
        <p:spPr/>
        <p:txBody>
          <a:bodyPr/>
          <a:lstStyle/>
          <a:p>
            <a:fld id="{2FEEEEBD-8C67-4E8B-958D-F406E7271445}" type="datetimeFigureOut">
              <a:rPr lang="en-US" smtClean="0"/>
              <a:t>12/12/2020</a:t>
            </a:fld>
            <a:endParaRPr lang="en-US"/>
          </a:p>
        </p:txBody>
      </p:sp>
      <p:sp>
        <p:nvSpPr>
          <p:cNvPr id="6" name="Footer Placeholder 5">
            <a:extLst>
              <a:ext uri="{FF2B5EF4-FFF2-40B4-BE49-F238E27FC236}">
                <a16:creationId xmlns:a16="http://schemas.microsoft.com/office/drawing/2014/main" id="{095B31CB-0065-4E96-BC70-505107AE95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90BDC1-695D-4D0D-A934-5CC3BD7C2E77}"/>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299935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FB56B-764F-4498-B8B4-B8FF3570B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4179C2-39F0-4354-9406-285CE98976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8FC35A-4EA4-4F2F-9D12-75F0F98CC2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E6ACF9-FB2B-457B-906B-F9376BD1D01A}"/>
              </a:ext>
            </a:extLst>
          </p:cNvPr>
          <p:cNvSpPr>
            <a:spLocks noGrp="1"/>
          </p:cNvSpPr>
          <p:nvPr>
            <p:ph type="dt" sz="half" idx="10"/>
          </p:nvPr>
        </p:nvSpPr>
        <p:spPr/>
        <p:txBody>
          <a:bodyPr/>
          <a:lstStyle/>
          <a:p>
            <a:fld id="{2FEEEEBD-8C67-4E8B-958D-F406E7271445}" type="datetimeFigureOut">
              <a:rPr lang="en-US" smtClean="0"/>
              <a:t>12/12/2020</a:t>
            </a:fld>
            <a:endParaRPr lang="en-US"/>
          </a:p>
        </p:txBody>
      </p:sp>
      <p:sp>
        <p:nvSpPr>
          <p:cNvPr id="6" name="Footer Placeholder 5">
            <a:extLst>
              <a:ext uri="{FF2B5EF4-FFF2-40B4-BE49-F238E27FC236}">
                <a16:creationId xmlns:a16="http://schemas.microsoft.com/office/drawing/2014/main" id="{1A2C9DF1-7E7F-4A25-8CF1-1C19087736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7E8750-7E09-493A-894D-0EF592A22AF2}"/>
              </a:ext>
            </a:extLst>
          </p:cNvPr>
          <p:cNvSpPr>
            <a:spLocks noGrp="1"/>
          </p:cNvSpPr>
          <p:nvPr>
            <p:ph type="sldNum" sz="quarter" idx="12"/>
          </p:nvPr>
        </p:nvSpPr>
        <p:spPr/>
        <p:txBody>
          <a:bodyPr/>
          <a:lstStyle/>
          <a:p>
            <a:fld id="{560C0398-DE5E-4596-8459-5A72CFE3F826}" type="slidenum">
              <a:rPr lang="en-US" smtClean="0"/>
              <a:t>‹#›</a:t>
            </a:fld>
            <a:endParaRPr lang="en-US"/>
          </a:p>
        </p:txBody>
      </p:sp>
    </p:spTree>
    <p:extLst>
      <p:ext uri="{BB962C8B-B14F-4D97-AF65-F5344CB8AC3E}">
        <p14:creationId xmlns:p14="http://schemas.microsoft.com/office/powerpoint/2010/main" val="4189850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D8F84-9182-43D4-93C3-1D57246304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DFF626-3A3D-49F0-96ED-D6A8CA5E3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25578-3AF2-483D-9302-45ECCF8DC9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EEEEBD-8C67-4E8B-958D-F406E7271445}" type="datetimeFigureOut">
              <a:rPr lang="en-US" smtClean="0"/>
              <a:t>12/12/2020</a:t>
            </a:fld>
            <a:endParaRPr lang="en-US"/>
          </a:p>
        </p:txBody>
      </p:sp>
      <p:sp>
        <p:nvSpPr>
          <p:cNvPr id="5" name="Footer Placeholder 4">
            <a:extLst>
              <a:ext uri="{FF2B5EF4-FFF2-40B4-BE49-F238E27FC236}">
                <a16:creationId xmlns:a16="http://schemas.microsoft.com/office/drawing/2014/main" id="{EAE4E8FB-61B9-427A-A4BD-0DF121CB3D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E81CD7-86F2-4ABC-813C-7B6DD7D0AE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C0398-DE5E-4596-8459-5A72CFE3F826}" type="slidenum">
              <a:rPr lang="en-US" smtClean="0"/>
              <a:t>‹#›</a:t>
            </a:fld>
            <a:endParaRPr lang="en-US"/>
          </a:p>
        </p:txBody>
      </p:sp>
    </p:spTree>
    <p:extLst>
      <p:ext uri="{BB962C8B-B14F-4D97-AF65-F5344CB8AC3E}">
        <p14:creationId xmlns:p14="http://schemas.microsoft.com/office/powerpoint/2010/main" val="1721209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B014E9-189F-4289-922D-BBCD5BE577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1FB745-61D7-4DE6-819D-52C8C9C271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B08A1-9877-4A7F-BEAF-75F38B66F0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6CEA7B-BBC4-49F1-8BC0-28C6482686EF}" type="datetimeFigureOut">
              <a:rPr lang="en-US" smtClean="0"/>
              <a:t>12/12/2020</a:t>
            </a:fld>
            <a:endParaRPr lang="en-US"/>
          </a:p>
        </p:txBody>
      </p:sp>
      <p:sp>
        <p:nvSpPr>
          <p:cNvPr id="5" name="Footer Placeholder 4">
            <a:extLst>
              <a:ext uri="{FF2B5EF4-FFF2-40B4-BE49-F238E27FC236}">
                <a16:creationId xmlns:a16="http://schemas.microsoft.com/office/drawing/2014/main" id="{F350DB91-91FB-4986-86BE-D8733D12E3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2C7563-329C-4E6D-AFC7-A3E06DF317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7F9EE2-90EA-4C03-A3B0-B8096691279C}" type="slidenum">
              <a:rPr lang="en-US" smtClean="0"/>
              <a:t>‹#›</a:t>
            </a:fld>
            <a:endParaRPr lang="en-US"/>
          </a:p>
        </p:txBody>
      </p:sp>
    </p:spTree>
    <p:extLst>
      <p:ext uri="{BB962C8B-B14F-4D97-AF65-F5344CB8AC3E}">
        <p14:creationId xmlns:p14="http://schemas.microsoft.com/office/powerpoint/2010/main" val="902019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 name="Picture 3" descr="Text, letter&#10;&#10;Description automatically generated">
            <a:extLst>
              <a:ext uri="{FF2B5EF4-FFF2-40B4-BE49-F238E27FC236}">
                <a16:creationId xmlns:a16="http://schemas.microsoft.com/office/drawing/2014/main" id="{EDB79299-3A23-447C-8E5A-2127D2ABC117}"/>
              </a:ext>
            </a:extLst>
          </p:cNvPr>
          <p:cNvPicPr>
            <a:picLocks noChangeAspect="1"/>
          </p:cNvPicPr>
          <p:nvPr/>
        </p:nvPicPr>
        <p:blipFill rotWithShape="1">
          <a:blip r:embed="rId2">
            <a:extLst>
              <a:ext uri="{28A0092B-C50C-407E-A947-70E740481C1C}">
                <a14:useLocalDpi xmlns:a14="http://schemas.microsoft.com/office/drawing/2010/main" val="0"/>
              </a:ext>
            </a:extLst>
          </a:blip>
          <a:srcRect t="19405" r="-1" b="22732"/>
          <a:stretch/>
        </p:blipFill>
        <p:spPr>
          <a:xfrm>
            <a:off x="321733" y="321733"/>
            <a:ext cx="11548534" cy="6214534"/>
          </a:xfrm>
          <a:prstGeom prst="rect">
            <a:avLst/>
          </a:prstGeom>
        </p:spPr>
      </p:pic>
    </p:spTree>
    <p:extLst>
      <p:ext uri="{BB962C8B-B14F-4D97-AF65-F5344CB8AC3E}">
        <p14:creationId xmlns:p14="http://schemas.microsoft.com/office/powerpoint/2010/main" val="3508173062"/>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7201941" cy="224195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5D62D65-E2D1-4E83-9B96-D9B3BF60F6C7}"/>
              </a:ext>
            </a:extLst>
          </p:cNvPr>
          <p:cNvSpPr>
            <a:spLocks noGrp="1"/>
          </p:cNvSpPr>
          <p:nvPr>
            <p:ph type="title"/>
          </p:nvPr>
        </p:nvSpPr>
        <p:spPr>
          <a:xfrm>
            <a:off x="777240" y="731519"/>
            <a:ext cx="6586812" cy="1682496"/>
          </a:xfrm>
        </p:spPr>
        <p:txBody>
          <a:bodyPr>
            <a:normAutofit/>
          </a:bodyPr>
          <a:lstStyle/>
          <a:p>
            <a:r>
              <a:rPr lang="en-US">
                <a:solidFill>
                  <a:srgbClr val="FFFFFF"/>
                </a:solidFill>
              </a:rPr>
              <a:t>Who do men say that I am?</a:t>
            </a:r>
          </a:p>
        </p:txBody>
      </p:sp>
      <p:pic>
        <p:nvPicPr>
          <p:cNvPr id="6" name="Picture 5">
            <a:extLst>
              <a:ext uri="{FF2B5EF4-FFF2-40B4-BE49-F238E27FC236}">
                <a16:creationId xmlns:a16="http://schemas.microsoft.com/office/drawing/2014/main" id="{7A0E6177-7BB1-4CD0-A48A-E0F4E10EB5D9}"/>
              </a:ext>
            </a:extLst>
          </p:cNvPr>
          <p:cNvPicPr>
            <a:picLocks noChangeAspect="1"/>
          </p:cNvPicPr>
          <p:nvPr/>
        </p:nvPicPr>
        <p:blipFill rotWithShape="1">
          <a:blip r:embed="rId2"/>
          <a:srcRect r="3095"/>
          <a:stretch/>
        </p:blipFill>
        <p:spPr>
          <a:xfrm>
            <a:off x="466343" y="2862599"/>
            <a:ext cx="5153415" cy="3536477"/>
          </a:xfrm>
          <a:prstGeom prst="rect">
            <a:avLst/>
          </a:prstGeom>
        </p:spPr>
      </p:pic>
      <p:sp>
        <p:nvSpPr>
          <p:cNvPr id="20" name="Rectangle 19">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8243" y="2862599"/>
            <a:ext cx="1880041" cy="1693147"/>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9098" y="4731653"/>
            <a:ext cx="1879186" cy="1667425"/>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1"/>
            <a:ext cx="3887324"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6759C2-1D4A-4337-A9CF-8A4057D37660}"/>
              </a:ext>
            </a:extLst>
          </p:cNvPr>
          <p:cNvSpPr>
            <a:spLocks noGrp="1"/>
          </p:cNvSpPr>
          <p:nvPr>
            <p:ph idx="1"/>
          </p:nvPr>
        </p:nvSpPr>
        <p:spPr>
          <a:xfrm>
            <a:off x="8100269" y="795548"/>
            <a:ext cx="3317031" cy="5275603"/>
          </a:xfrm>
        </p:spPr>
        <p:txBody>
          <a:bodyPr anchor="ctr">
            <a:normAutofit/>
          </a:bodyPr>
          <a:lstStyle/>
          <a:p>
            <a:r>
              <a:rPr lang="en-US" sz="3200" dirty="0"/>
              <a:t>Elijah</a:t>
            </a:r>
          </a:p>
          <a:p>
            <a:r>
              <a:rPr lang="en-US" b="1" dirty="0"/>
              <a:t>Malachi 4:5 New King James Version (NKJV)</a:t>
            </a:r>
          </a:p>
          <a:p>
            <a:r>
              <a:rPr lang="en-US" baseline="30000" dirty="0"/>
              <a:t>5 </a:t>
            </a:r>
            <a:r>
              <a:rPr lang="en-US" dirty="0"/>
              <a:t>Behold, I will send you Elijah the prophet</a:t>
            </a:r>
            <a:br>
              <a:rPr lang="en-US" dirty="0"/>
            </a:br>
            <a:r>
              <a:rPr lang="en-US" dirty="0"/>
              <a:t>Before the coming of the great and dreadful day of the </a:t>
            </a:r>
            <a:r>
              <a:rPr lang="en-US" cap="small" dirty="0">
                <a:effectLst/>
              </a:rPr>
              <a:t>Lord</a:t>
            </a:r>
            <a:r>
              <a:rPr lang="en-US" dirty="0"/>
              <a:t>.</a:t>
            </a:r>
          </a:p>
        </p:txBody>
      </p:sp>
    </p:spTree>
    <p:extLst>
      <p:ext uri="{BB962C8B-B14F-4D97-AF65-F5344CB8AC3E}">
        <p14:creationId xmlns:p14="http://schemas.microsoft.com/office/powerpoint/2010/main" val="377443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7201941" cy="224195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5D62D65-E2D1-4E83-9B96-D9B3BF60F6C7}"/>
              </a:ext>
            </a:extLst>
          </p:cNvPr>
          <p:cNvSpPr>
            <a:spLocks noGrp="1"/>
          </p:cNvSpPr>
          <p:nvPr>
            <p:ph type="title"/>
          </p:nvPr>
        </p:nvSpPr>
        <p:spPr>
          <a:xfrm>
            <a:off x="777240" y="731519"/>
            <a:ext cx="6586812" cy="1682496"/>
          </a:xfrm>
        </p:spPr>
        <p:txBody>
          <a:bodyPr>
            <a:normAutofit/>
          </a:bodyPr>
          <a:lstStyle/>
          <a:p>
            <a:r>
              <a:rPr lang="en-US">
                <a:solidFill>
                  <a:srgbClr val="FFFFFF"/>
                </a:solidFill>
              </a:rPr>
              <a:t>Who do men say that I am?</a:t>
            </a:r>
          </a:p>
        </p:txBody>
      </p:sp>
      <p:pic>
        <p:nvPicPr>
          <p:cNvPr id="6" name="Picture 5">
            <a:extLst>
              <a:ext uri="{FF2B5EF4-FFF2-40B4-BE49-F238E27FC236}">
                <a16:creationId xmlns:a16="http://schemas.microsoft.com/office/drawing/2014/main" id="{7A0E6177-7BB1-4CD0-A48A-E0F4E10EB5D9}"/>
              </a:ext>
            </a:extLst>
          </p:cNvPr>
          <p:cNvPicPr>
            <a:picLocks noChangeAspect="1"/>
          </p:cNvPicPr>
          <p:nvPr/>
        </p:nvPicPr>
        <p:blipFill rotWithShape="1">
          <a:blip r:embed="rId2"/>
          <a:srcRect r="3095"/>
          <a:stretch/>
        </p:blipFill>
        <p:spPr>
          <a:xfrm>
            <a:off x="466343" y="2862599"/>
            <a:ext cx="5153415" cy="3536477"/>
          </a:xfrm>
          <a:prstGeom prst="rect">
            <a:avLst/>
          </a:prstGeom>
        </p:spPr>
      </p:pic>
      <p:sp>
        <p:nvSpPr>
          <p:cNvPr id="20" name="Rectangle 19">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8243" y="2862599"/>
            <a:ext cx="1880041" cy="1693147"/>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9098" y="4731653"/>
            <a:ext cx="1879186" cy="1667425"/>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1"/>
            <a:ext cx="3887324"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6759C2-1D4A-4337-A9CF-8A4057D37660}"/>
              </a:ext>
            </a:extLst>
          </p:cNvPr>
          <p:cNvSpPr>
            <a:spLocks noGrp="1"/>
          </p:cNvSpPr>
          <p:nvPr>
            <p:ph idx="1"/>
          </p:nvPr>
        </p:nvSpPr>
        <p:spPr>
          <a:xfrm>
            <a:off x="8100269" y="795548"/>
            <a:ext cx="3317031" cy="5275603"/>
          </a:xfrm>
        </p:spPr>
        <p:txBody>
          <a:bodyPr anchor="ctr">
            <a:normAutofit/>
          </a:bodyPr>
          <a:lstStyle/>
          <a:p>
            <a:r>
              <a:rPr lang="en-US" sz="3200" dirty="0"/>
              <a:t>Jeremiah</a:t>
            </a:r>
          </a:p>
          <a:p>
            <a:r>
              <a:rPr lang="en-US" b="1" dirty="0"/>
              <a:t>Matthew 16:14 New King James Version (NKJV)</a:t>
            </a:r>
          </a:p>
          <a:p>
            <a:r>
              <a:rPr lang="en-US" baseline="30000" dirty="0"/>
              <a:t>14 </a:t>
            </a:r>
            <a:r>
              <a:rPr lang="en-US" dirty="0"/>
              <a:t>So they said, “Some </a:t>
            </a:r>
            <a:r>
              <a:rPr lang="en-US" i="1" dirty="0"/>
              <a:t>say</a:t>
            </a:r>
            <a:r>
              <a:rPr lang="en-US" dirty="0"/>
              <a:t> John the Baptist, some Elijah, and others Jeremiah or one of the prophets.”</a:t>
            </a:r>
          </a:p>
        </p:txBody>
      </p:sp>
    </p:spTree>
    <p:extLst>
      <p:ext uri="{BB962C8B-B14F-4D97-AF65-F5344CB8AC3E}">
        <p14:creationId xmlns:p14="http://schemas.microsoft.com/office/powerpoint/2010/main" val="409683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7201941" cy="224195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5D62D65-E2D1-4E83-9B96-D9B3BF60F6C7}"/>
              </a:ext>
            </a:extLst>
          </p:cNvPr>
          <p:cNvSpPr>
            <a:spLocks noGrp="1"/>
          </p:cNvSpPr>
          <p:nvPr>
            <p:ph type="title"/>
          </p:nvPr>
        </p:nvSpPr>
        <p:spPr>
          <a:xfrm>
            <a:off x="777240" y="731519"/>
            <a:ext cx="6586812" cy="1682496"/>
          </a:xfrm>
        </p:spPr>
        <p:txBody>
          <a:bodyPr>
            <a:normAutofit/>
          </a:bodyPr>
          <a:lstStyle/>
          <a:p>
            <a:r>
              <a:rPr lang="en-US">
                <a:solidFill>
                  <a:srgbClr val="FFFFFF"/>
                </a:solidFill>
              </a:rPr>
              <a:t>Who do men say that I am?</a:t>
            </a:r>
          </a:p>
        </p:txBody>
      </p:sp>
      <p:pic>
        <p:nvPicPr>
          <p:cNvPr id="6" name="Picture 5">
            <a:extLst>
              <a:ext uri="{FF2B5EF4-FFF2-40B4-BE49-F238E27FC236}">
                <a16:creationId xmlns:a16="http://schemas.microsoft.com/office/drawing/2014/main" id="{7A0E6177-7BB1-4CD0-A48A-E0F4E10EB5D9}"/>
              </a:ext>
            </a:extLst>
          </p:cNvPr>
          <p:cNvPicPr>
            <a:picLocks noChangeAspect="1"/>
          </p:cNvPicPr>
          <p:nvPr/>
        </p:nvPicPr>
        <p:blipFill rotWithShape="1">
          <a:blip r:embed="rId2"/>
          <a:srcRect r="3095"/>
          <a:stretch/>
        </p:blipFill>
        <p:spPr>
          <a:xfrm>
            <a:off x="466343" y="2862599"/>
            <a:ext cx="5153415" cy="3536477"/>
          </a:xfrm>
          <a:prstGeom prst="rect">
            <a:avLst/>
          </a:prstGeom>
        </p:spPr>
      </p:pic>
      <p:sp>
        <p:nvSpPr>
          <p:cNvPr id="20" name="Rectangle 19">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8243" y="2862599"/>
            <a:ext cx="1880041" cy="1693147"/>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9098" y="4731653"/>
            <a:ext cx="1879186" cy="1667425"/>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1"/>
            <a:ext cx="3887324"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6759C2-1D4A-4337-A9CF-8A4057D37660}"/>
              </a:ext>
            </a:extLst>
          </p:cNvPr>
          <p:cNvSpPr>
            <a:spLocks noGrp="1"/>
          </p:cNvSpPr>
          <p:nvPr>
            <p:ph idx="1"/>
          </p:nvPr>
        </p:nvSpPr>
        <p:spPr>
          <a:xfrm>
            <a:off x="8100269" y="795548"/>
            <a:ext cx="3317031" cy="5275603"/>
          </a:xfrm>
        </p:spPr>
        <p:txBody>
          <a:bodyPr anchor="ctr">
            <a:normAutofit fontScale="85000" lnSpcReduction="20000"/>
          </a:bodyPr>
          <a:lstStyle/>
          <a:p>
            <a:r>
              <a:rPr lang="en-US" sz="3800" dirty="0"/>
              <a:t>One of the Prophets</a:t>
            </a:r>
          </a:p>
          <a:p>
            <a:r>
              <a:rPr lang="en-US" sz="3200" dirty="0"/>
              <a:t>Like Moses, Jesus declared the law of God</a:t>
            </a:r>
          </a:p>
          <a:p>
            <a:r>
              <a:rPr lang="en-US" sz="3200" dirty="0"/>
              <a:t>Like Isaiah, Jesus preached about holiness and sacrifice</a:t>
            </a:r>
          </a:p>
          <a:p>
            <a:r>
              <a:rPr lang="en-US" sz="3200" dirty="0"/>
              <a:t>Like Daniel, the message of Jesus was a prophetic message of a coming king and His kingdom</a:t>
            </a:r>
          </a:p>
        </p:txBody>
      </p:sp>
    </p:spTree>
    <p:extLst>
      <p:ext uri="{BB962C8B-B14F-4D97-AF65-F5344CB8AC3E}">
        <p14:creationId xmlns:p14="http://schemas.microsoft.com/office/powerpoint/2010/main" val="324221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7201941" cy="224195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5D62D65-E2D1-4E83-9B96-D9B3BF60F6C7}"/>
              </a:ext>
            </a:extLst>
          </p:cNvPr>
          <p:cNvSpPr>
            <a:spLocks noGrp="1"/>
          </p:cNvSpPr>
          <p:nvPr>
            <p:ph type="title"/>
          </p:nvPr>
        </p:nvSpPr>
        <p:spPr>
          <a:xfrm>
            <a:off x="777240" y="731519"/>
            <a:ext cx="6586812" cy="1682496"/>
          </a:xfrm>
        </p:spPr>
        <p:txBody>
          <a:bodyPr>
            <a:normAutofit/>
          </a:bodyPr>
          <a:lstStyle/>
          <a:p>
            <a:r>
              <a:rPr lang="en-US" dirty="0">
                <a:solidFill>
                  <a:srgbClr val="FFFFFF"/>
                </a:solidFill>
              </a:rPr>
              <a:t>Who do men say that I am?</a:t>
            </a:r>
          </a:p>
        </p:txBody>
      </p:sp>
      <p:pic>
        <p:nvPicPr>
          <p:cNvPr id="6" name="Picture 5">
            <a:extLst>
              <a:ext uri="{FF2B5EF4-FFF2-40B4-BE49-F238E27FC236}">
                <a16:creationId xmlns:a16="http://schemas.microsoft.com/office/drawing/2014/main" id="{7A0E6177-7BB1-4CD0-A48A-E0F4E10EB5D9}"/>
              </a:ext>
            </a:extLst>
          </p:cNvPr>
          <p:cNvPicPr>
            <a:picLocks noChangeAspect="1"/>
          </p:cNvPicPr>
          <p:nvPr/>
        </p:nvPicPr>
        <p:blipFill rotWithShape="1">
          <a:blip r:embed="rId2"/>
          <a:srcRect r="3095"/>
          <a:stretch/>
        </p:blipFill>
        <p:spPr>
          <a:xfrm>
            <a:off x="466343" y="2862599"/>
            <a:ext cx="5153415" cy="3536477"/>
          </a:xfrm>
          <a:prstGeom prst="rect">
            <a:avLst/>
          </a:prstGeom>
        </p:spPr>
      </p:pic>
      <p:sp>
        <p:nvSpPr>
          <p:cNvPr id="20" name="Rectangle 19">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8243" y="2862599"/>
            <a:ext cx="1880041" cy="1693147"/>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9098" y="4731653"/>
            <a:ext cx="1879186" cy="1667425"/>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1"/>
            <a:ext cx="3887324"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6759C2-1D4A-4337-A9CF-8A4057D37660}"/>
              </a:ext>
            </a:extLst>
          </p:cNvPr>
          <p:cNvSpPr>
            <a:spLocks noGrp="1"/>
          </p:cNvSpPr>
          <p:nvPr>
            <p:ph idx="1"/>
          </p:nvPr>
        </p:nvSpPr>
        <p:spPr>
          <a:xfrm>
            <a:off x="8100269" y="795548"/>
            <a:ext cx="3317031" cy="5275603"/>
          </a:xfrm>
        </p:spPr>
        <p:txBody>
          <a:bodyPr anchor="ctr">
            <a:normAutofit/>
          </a:bodyPr>
          <a:lstStyle/>
          <a:p>
            <a:r>
              <a:rPr lang="en-US" sz="3200" dirty="0"/>
              <a:t>One of the Prophets</a:t>
            </a:r>
          </a:p>
          <a:p>
            <a:r>
              <a:rPr lang="en-US" dirty="0"/>
              <a:t>Like Jeremiah, Jesus ministry was one of compassion and brokenness</a:t>
            </a:r>
          </a:p>
          <a:p>
            <a:r>
              <a:rPr lang="en-US" dirty="0"/>
              <a:t>Like Hosea, Jesus loved the unlovable and desired to redeem the wretched, lost sinners</a:t>
            </a:r>
          </a:p>
        </p:txBody>
      </p:sp>
    </p:spTree>
    <p:extLst>
      <p:ext uri="{BB962C8B-B14F-4D97-AF65-F5344CB8AC3E}">
        <p14:creationId xmlns:p14="http://schemas.microsoft.com/office/powerpoint/2010/main" val="26648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9B5068F-983E-441C-AF71-E430BFC3AAD3}"/>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Who Do men today say that He is?</a:t>
            </a:r>
          </a:p>
        </p:txBody>
      </p:sp>
      <p:sp>
        <p:nvSpPr>
          <p:cNvPr id="28"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0874E-D45E-405B-9357-F0197A3F99E0}"/>
              </a:ext>
            </a:extLst>
          </p:cNvPr>
          <p:cNvSpPr>
            <a:spLocks noGrp="1"/>
          </p:cNvSpPr>
          <p:nvPr>
            <p:ph idx="1"/>
          </p:nvPr>
        </p:nvSpPr>
        <p:spPr>
          <a:xfrm>
            <a:off x="4379709" y="686862"/>
            <a:ext cx="7037591" cy="5475129"/>
          </a:xfrm>
        </p:spPr>
        <p:txBody>
          <a:bodyPr anchor="ctr">
            <a:normAutofit lnSpcReduction="10000"/>
          </a:bodyPr>
          <a:lstStyle/>
          <a:p>
            <a:endParaRPr lang="en-US" sz="2400" dirty="0"/>
          </a:p>
          <a:p>
            <a:r>
              <a:rPr lang="en-US" sz="2400" dirty="0"/>
              <a:t>The Muslim says that Jesus was a prophet, but He was not crucified on a cross. He will return, but He is not God</a:t>
            </a:r>
          </a:p>
          <a:p>
            <a:endParaRPr lang="en-US" sz="2400" dirty="0"/>
          </a:p>
          <a:p>
            <a:r>
              <a:rPr lang="en-US" sz="2400" dirty="0"/>
              <a:t>The Hindu believes that Jesus is just one of millions of gods</a:t>
            </a:r>
          </a:p>
          <a:p>
            <a:endParaRPr lang="en-US" sz="2400" dirty="0"/>
          </a:p>
          <a:p>
            <a:r>
              <a:rPr lang="en-US" sz="2400" dirty="0"/>
              <a:t>The Jew believes that Jesus was a great prophet and teacher, but He is not God</a:t>
            </a:r>
          </a:p>
          <a:p>
            <a:endParaRPr lang="en-US" sz="2400" dirty="0"/>
          </a:p>
          <a:p>
            <a:r>
              <a:rPr lang="en-US" sz="2400" dirty="0"/>
              <a:t>The Jehovah’s Witnesses believe that Jesus was once the Archangel Michael before He came to the earth. In their view Jesus is not God in the flesh.</a:t>
            </a:r>
          </a:p>
          <a:p>
            <a:endParaRPr lang="en-US" sz="2400" dirty="0"/>
          </a:p>
          <a:p>
            <a:endParaRPr lang="en-US" sz="2400" dirty="0"/>
          </a:p>
        </p:txBody>
      </p:sp>
    </p:spTree>
    <p:extLst>
      <p:ext uri="{BB962C8B-B14F-4D97-AF65-F5344CB8AC3E}">
        <p14:creationId xmlns:p14="http://schemas.microsoft.com/office/powerpoint/2010/main" val="3410156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39B5068F-983E-441C-AF71-E430BFC3AAD3}"/>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Who Do men today say that He is?</a:t>
            </a:r>
          </a:p>
        </p:txBody>
      </p:sp>
      <p:sp>
        <p:nvSpPr>
          <p:cNvPr id="28" name="Rectangle 2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9" name="Rectangle 2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4B0874E-D45E-405B-9357-F0197A3F99E0}"/>
              </a:ext>
            </a:extLst>
          </p:cNvPr>
          <p:cNvSpPr>
            <a:spLocks noGrp="1"/>
          </p:cNvSpPr>
          <p:nvPr>
            <p:ph idx="1"/>
          </p:nvPr>
        </p:nvSpPr>
        <p:spPr>
          <a:xfrm>
            <a:off x="4379709" y="686862"/>
            <a:ext cx="7037591" cy="5475129"/>
          </a:xfrm>
        </p:spPr>
        <p:txBody>
          <a:bodyPr anchor="ctr">
            <a:normAutofit lnSpcReduction="10000"/>
          </a:bodyPr>
          <a:lstStyle/>
          <a:p>
            <a:endParaRPr lang="en-US" sz="2400" dirty="0"/>
          </a:p>
          <a:p>
            <a:r>
              <a:rPr lang="en-US" sz="2400" dirty="0"/>
              <a:t>The atheist denies that Jesus ever existed at all</a:t>
            </a:r>
          </a:p>
          <a:p>
            <a:endParaRPr lang="en-US" sz="2400" dirty="0"/>
          </a:p>
          <a:p>
            <a:r>
              <a:rPr lang="en-US" sz="2400" dirty="0">
                <a:effectLst/>
                <a:ea typeface="Wingdings" panose="05000000000000000000" pitchFamily="2" charset="2"/>
                <a:cs typeface="Wingdings" panose="05000000000000000000" pitchFamily="2" charset="2"/>
              </a:rPr>
              <a:t>The agnostic just doesn’t know what to believe about Jesus</a:t>
            </a:r>
          </a:p>
          <a:p>
            <a:endParaRPr lang="en-US" sz="2400" dirty="0"/>
          </a:p>
          <a:p>
            <a:r>
              <a:rPr lang="en-US" sz="2400" dirty="0">
                <a:effectLst/>
                <a:ea typeface="Wingdings" panose="05000000000000000000" pitchFamily="2" charset="2"/>
                <a:cs typeface="Wingdings" panose="05000000000000000000" pitchFamily="2" charset="2"/>
              </a:rPr>
              <a:t>Society believes that Jesus was a great teacher; that He had some good ideas about loving your fellow man and being good to others, but they do not believe that He is the Savior, or that He is God in the flesh</a:t>
            </a:r>
          </a:p>
          <a:p>
            <a:endParaRPr lang="en-US" sz="2400" dirty="0"/>
          </a:p>
          <a:p>
            <a:r>
              <a:rPr lang="en-US" sz="2400" dirty="0"/>
              <a:t>Most people acknowledge His existence, but they refuse to bow to His authority or give Him the worship He deserves</a:t>
            </a:r>
          </a:p>
          <a:p>
            <a:endParaRPr lang="en-US" sz="2400" dirty="0"/>
          </a:p>
        </p:txBody>
      </p:sp>
    </p:spTree>
    <p:extLst>
      <p:ext uri="{BB962C8B-B14F-4D97-AF65-F5344CB8AC3E}">
        <p14:creationId xmlns:p14="http://schemas.microsoft.com/office/powerpoint/2010/main" val="395076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left)">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Picture 4" descr="Graphical user interface, application, PowerPoint&#10;&#10;Description automatically generated">
            <a:extLst>
              <a:ext uri="{FF2B5EF4-FFF2-40B4-BE49-F238E27FC236}">
                <a16:creationId xmlns:a16="http://schemas.microsoft.com/office/drawing/2014/main" id="{F2AF7DD4-013E-49FF-8481-877A3A04A70E}"/>
              </a:ext>
            </a:extLst>
          </p:cNvPr>
          <p:cNvPicPr>
            <a:picLocks noChangeAspect="1"/>
          </p:cNvPicPr>
          <p:nvPr/>
        </p:nvPicPr>
        <p:blipFill rotWithShape="1">
          <a:blip r:embed="rId2">
            <a:extLst>
              <a:ext uri="{28A0092B-C50C-407E-A947-70E740481C1C}">
                <a14:useLocalDpi xmlns:a14="http://schemas.microsoft.com/office/drawing/2010/main" val="0"/>
              </a:ext>
            </a:extLst>
          </a:blip>
          <a:srcRect t="15133" r="-1" b="13116"/>
          <a:stretch/>
        </p:blipFill>
        <p:spPr>
          <a:xfrm>
            <a:off x="321733" y="321733"/>
            <a:ext cx="11548534" cy="6214534"/>
          </a:xfrm>
          <a:prstGeom prst="rect">
            <a:avLst/>
          </a:prstGeom>
        </p:spPr>
      </p:pic>
    </p:spTree>
    <p:extLst>
      <p:ext uri="{BB962C8B-B14F-4D97-AF65-F5344CB8AC3E}">
        <p14:creationId xmlns:p14="http://schemas.microsoft.com/office/powerpoint/2010/main" val="12918465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4">
            <a:extLst>
              <a:ext uri="{FF2B5EF4-FFF2-40B4-BE49-F238E27FC236}">
                <a16:creationId xmlns:a16="http://schemas.microsoft.com/office/drawing/2014/main" id="{93115042-BDD5-4563-BBB8-589A0F5BCA09}"/>
              </a:ext>
            </a:extLst>
          </p:cNvPr>
          <p:cNvPicPr>
            <a:picLocks noChangeAspect="1"/>
          </p:cNvPicPr>
          <p:nvPr/>
        </p:nvPicPr>
        <p:blipFill rotWithShape="1">
          <a:blip r:embed="rId2"/>
          <a:srcRect b="15730"/>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F7571E-17B4-4431-8DD2-B1B2B4C43723}"/>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a:solidFill>
                  <a:srgbClr val="FFFFFF"/>
                </a:solidFill>
              </a:rPr>
              <a:t>What He didn’t ask…</a:t>
            </a:r>
          </a:p>
        </p:txBody>
      </p:sp>
    </p:spTree>
    <p:extLst>
      <p:ext uri="{BB962C8B-B14F-4D97-AF65-F5344CB8AC3E}">
        <p14:creationId xmlns:p14="http://schemas.microsoft.com/office/powerpoint/2010/main" val="10894072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390B2A17-937B-478F-99E1-6C1E6A17E98E}"/>
              </a:ext>
            </a:extLst>
          </p:cNvPr>
          <p:cNvSpPr>
            <a:spLocks noGrp="1"/>
          </p:cNvSpPr>
          <p:nvPr>
            <p:ph type="title"/>
          </p:nvPr>
        </p:nvSpPr>
        <p:spPr>
          <a:xfrm>
            <a:off x="3045213" y="731520"/>
            <a:ext cx="6089904" cy="1426464"/>
          </a:xfrm>
        </p:spPr>
        <p:txBody>
          <a:bodyPr>
            <a:normAutofit/>
          </a:bodyPr>
          <a:lstStyle/>
          <a:p>
            <a:pPr algn="ctr"/>
            <a:r>
              <a:rPr lang="en-US" dirty="0">
                <a:solidFill>
                  <a:srgbClr val="FFFFFF"/>
                </a:solidFill>
              </a:rPr>
              <a:t>What do people think of my teaching?</a:t>
            </a:r>
          </a:p>
        </p:txBody>
      </p:sp>
      <p:sp>
        <p:nvSpPr>
          <p:cNvPr id="15"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23F671EB-D7A5-45FD-ACCE-0D0D977978AF}"/>
              </a:ext>
            </a:extLst>
          </p:cNvPr>
          <p:cNvGraphicFramePr>
            <a:graphicFrameLocks noGrp="1"/>
          </p:cNvGraphicFramePr>
          <p:nvPr>
            <p:ph idx="1"/>
            <p:extLst>
              <p:ext uri="{D42A27DB-BD31-4B8C-83A1-F6EECF244321}">
                <p14:modId xmlns:p14="http://schemas.microsoft.com/office/powerpoint/2010/main" val="2537068200"/>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565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390B2A17-937B-478F-99E1-6C1E6A17E98E}"/>
              </a:ext>
            </a:extLst>
          </p:cNvPr>
          <p:cNvSpPr>
            <a:spLocks noGrp="1"/>
          </p:cNvSpPr>
          <p:nvPr>
            <p:ph type="title"/>
          </p:nvPr>
        </p:nvSpPr>
        <p:spPr>
          <a:xfrm>
            <a:off x="3045213" y="731520"/>
            <a:ext cx="6089904" cy="1426464"/>
          </a:xfrm>
        </p:spPr>
        <p:txBody>
          <a:bodyPr>
            <a:normAutofit/>
          </a:bodyPr>
          <a:lstStyle/>
          <a:p>
            <a:pPr algn="ctr"/>
            <a:r>
              <a:rPr lang="en-US" dirty="0">
                <a:solidFill>
                  <a:srgbClr val="FFFFFF"/>
                </a:solidFill>
              </a:rPr>
              <a:t>What do people think of my teaching</a:t>
            </a:r>
          </a:p>
        </p:txBody>
      </p:sp>
      <p:sp>
        <p:nvSpPr>
          <p:cNvPr id="15"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23F671EB-D7A5-45FD-ACCE-0D0D977978AF}"/>
              </a:ext>
            </a:extLst>
          </p:cNvPr>
          <p:cNvGraphicFramePr>
            <a:graphicFrameLocks noGrp="1"/>
          </p:cNvGraphicFramePr>
          <p:nvPr>
            <p:ph idx="1"/>
            <p:extLst>
              <p:ext uri="{D42A27DB-BD31-4B8C-83A1-F6EECF244321}">
                <p14:modId xmlns:p14="http://schemas.microsoft.com/office/powerpoint/2010/main" val="1194715741"/>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110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390B2A17-937B-478F-99E1-6C1E6A17E98E}"/>
              </a:ext>
            </a:extLst>
          </p:cNvPr>
          <p:cNvSpPr>
            <a:spLocks noGrp="1"/>
          </p:cNvSpPr>
          <p:nvPr>
            <p:ph type="title"/>
          </p:nvPr>
        </p:nvSpPr>
        <p:spPr>
          <a:xfrm>
            <a:off x="3045213" y="731520"/>
            <a:ext cx="6089904" cy="1426464"/>
          </a:xfrm>
        </p:spPr>
        <p:txBody>
          <a:bodyPr>
            <a:normAutofit/>
          </a:bodyPr>
          <a:lstStyle/>
          <a:p>
            <a:pPr algn="ctr"/>
            <a:r>
              <a:rPr lang="en-US" dirty="0">
                <a:solidFill>
                  <a:srgbClr val="FFFFFF"/>
                </a:solidFill>
              </a:rPr>
              <a:t>What are people saying about my miracles?</a:t>
            </a:r>
          </a:p>
        </p:txBody>
      </p:sp>
      <p:sp>
        <p:nvSpPr>
          <p:cNvPr id="15"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23F671EB-D7A5-45FD-ACCE-0D0D977978AF}"/>
              </a:ext>
            </a:extLst>
          </p:cNvPr>
          <p:cNvGraphicFramePr>
            <a:graphicFrameLocks noGrp="1"/>
          </p:cNvGraphicFramePr>
          <p:nvPr>
            <p:ph idx="1"/>
            <p:extLst>
              <p:ext uri="{D42A27DB-BD31-4B8C-83A1-F6EECF244321}">
                <p14:modId xmlns:p14="http://schemas.microsoft.com/office/powerpoint/2010/main" val="1480467439"/>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4581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52604" y="453981"/>
            <a:ext cx="6675120" cy="187781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3">
            <a:extLst>
              <a:ext uri="{FF2B5EF4-FFF2-40B4-BE49-F238E27FC236}">
                <a16:creationId xmlns:a16="http://schemas.microsoft.com/office/drawing/2014/main" id="{390B2A17-937B-478F-99E1-6C1E6A17E98E}"/>
              </a:ext>
            </a:extLst>
          </p:cNvPr>
          <p:cNvSpPr>
            <a:spLocks noGrp="1"/>
          </p:cNvSpPr>
          <p:nvPr>
            <p:ph type="title"/>
          </p:nvPr>
        </p:nvSpPr>
        <p:spPr>
          <a:xfrm>
            <a:off x="3045213" y="731520"/>
            <a:ext cx="6089904" cy="1426464"/>
          </a:xfrm>
        </p:spPr>
        <p:txBody>
          <a:bodyPr>
            <a:normAutofit/>
          </a:bodyPr>
          <a:lstStyle/>
          <a:p>
            <a:pPr algn="ctr"/>
            <a:r>
              <a:rPr lang="en-US" dirty="0">
                <a:solidFill>
                  <a:srgbClr val="FFFFFF"/>
                </a:solidFill>
              </a:rPr>
              <a:t>What are people saying about my commands?</a:t>
            </a:r>
          </a:p>
        </p:txBody>
      </p:sp>
      <p:sp>
        <p:nvSpPr>
          <p:cNvPr id="15" name="Rectangle 1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Rectangle 1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11264206"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23F671EB-D7A5-45FD-ACCE-0D0D977978AF}"/>
              </a:ext>
            </a:extLst>
          </p:cNvPr>
          <p:cNvGraphicFramePr>
            <a:graphicFrameLocks noGrp="1"/>
          </p:cNvGraphicFramePr>
          <p:nvPr>
            <p:ph idx="1"/>
            <p:extLst>
              <p:ext uri="{D42A27DB-BD31-4B8C-83A1-F6EECF244321}">
                <p14:modId xmlns:p14="http://schemas.microsoft.com/office/powerpoint/2010/main" val="1229904524"/>
              </p:ext>
            </p:extLst>
          </p:nvPr>
        </p:nvGraphicFramePr>
        <p:xfrm>
          <a:off x="788988" y="2798763"/>
          <a:ext cx="10598150" cy="3282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18754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99CF98CE-496F-439A-BE76-F8233429F0EA}"/>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Key Point</a:t>
            </a:r>
          </a:p>
        </p:txBody>
      </p:sp>
      <p:sp>
        <p:nvSpPr>
          <p:cNvPr id="17"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8"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1A1DC6A-8D1E-4FEF-B74F-49544AB9A4A3}"/>
              </a:ext>
            </a:extLst>
          </p:cNvPr>
          <p:cNvSpPr>
            <a:spLocks noGrp="1"/>
          </p:cNvSpPr>
          <p:nvPr>
            <p:ph idx="1"/>
          </p:nvPr>
        </p:nvSpPr>
        <p:spPr>
          <a:xfrm>
            <a:off x="4379709" y="686862"/>
            <a:ext cx="7037591" cy="5475129"/>
          </a:xfrm>
        </p:spPr>
        <p:txBody>
          <a:bodyPr anchor="ctr">
            <a:normAutofit/>
          </a:bodyPr>
          <a:lstStyle/>
          <a:p>
            <a:r>
              <a:rPr lang="en-US" sz="2200" dirty="0"/>
              <a:t>Jesus made the question of who He was absolutely central to His miracles, and to His teaching, and to His commands, and to everything that He did and said on this earth.</a:t>
            </a:r>
          </a:p>
          <a:p>
            <a:endParaRPr lang="en-US" sz="2200" dirty="0"/>
          </a:p>
          <a:p>
            <a:r>
              <a:rPr lang="en-US" sz="2200" dirty="0"/>
              <a:t>someone once said, you can remove Mohammed from his teaching and you would still have the basic tenants of Islam. You can remove Confucius from his principles and you would still have Confucianism. You can remove the Buddha from his instructions and you will still have Buddhism. You can remove almost every great philosopher in history from his or her philosophic principles and you would still leave their philosophic system intact. But if you remove Christ from Christianity, you will no longer have Christianity; because Jesus made His own identity the central theme of all that He taught and did and commanded.</a:t>
            </a:r>
          </a:p>
          <a:p>
            <a:endParaRPr lang="en-US" sz="2200" dirty="0"/>
          </a:p>
        </p:txBody>
      </p:sp>
    </p:spTree>
    <p:extLst>
      <p:ext uri="{BB962C8B-B14F-4D97-AF65-F5344CB8AC3E}">
        <p14:creationId xmlns:p14="http://schemas.microsoft.com/office/powerpoint/2010/main" val="1848374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68EB073-27D4-42DD-B533-EFFE0B20B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803871" y="0"/>
            <a:ext cx="638812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E55F03-1402-4954-8477-F583A17FF1F2}"/>
              </a:ext>
            </a:extLst>
          </p:cNvPr>
          <p:cNvSpPr>
            <a:spLocks noGrp="1"/>
          </p:cNvSpPr>
          <p:nvPr>
            <p:ph type="title"/>
          </p:nvPr>
        </p:nvSpPr>
        <p:spPr>
          <a:xfrm>
            <a:off x="6745735" y="640081"/>
            <a:ext cx="4806184" cy="3637373"/>
          </a:xfrm>
          <a:noFill/>
        </p:spPr>
        <p:txBody>
          <a:bodyPr vert="horz" lIns="91440" tIns="45720" rIns="91440" bIns="45720" rtlCol="0" anchor="b">
            <a:normAutofit/>
          </a:bodyPr>
          <a:lstStyle/>
          <a:p>
            <a:r>
              <a:rPr lang="en-US" sz="6000" dirty="0">
                <a:solidFill>
                  <a:schemeClr val="bg1"/>
                </a:solidFill>
              </a:rPr>
              <a:t>What He did ask</a:t>
            </a:r>
          </a:p>
        </p:txBody>
      </p:sp>
      <p:pic>
        <p:nvPicPr>
          <p:cNvPr id="5" name="Picture 4">
            <a:extLst>
              <a:ext uri="{FF2B5EF4-FFF2-40B4-BE49-F238E27FC236}">
                <a16:creationId xmlns:a16="http://schemas.microsoft.com/office/drawing/2014/main" id="{AB70B640-5DFD-41C0-8FA7-AA3112DBE90A}"/>
              </a:ext>
            </a:extLst>
          </p:cNvPr>
          <p:cNvPicPr>
            <a:picLocks noChangeAspect="1"/>
          </p:cNvPicPr>
          <p:nvPr/>
        </p:nvPicPr>
        <p:blipFill rotWithShape="1">
          <a:blip r:embed="rId2"/>
          <a:srcRect l="33426" r="7146" b="-1"/>
          <a:stretch/>
        </p:blipFill>
        <p:spPr>
          <a:xfrm>
            <a:off x="20" y="10"/>
            <a:ext cx="6105635" cy="6857990"/>
          </a:xfrm>
          <a:prstGeom prst="rect">
            <a:avLst/>
          </a:prstGeom>
        </p:spPr>
      </p:pic>
    </p:spTree>
    <p:extLst>
      <p:ext uri="{BB962C8B-B14F-4D97-AF65-F5344CB8AC3E}">
        <p14:creationId xmlns:p14="http://schemas.microsoft.com/office/powerpoint/2010/main" val="136946780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8056"/>
            <a:ext cx="7201941" cy="2241951"/>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5D62D65-E2D1-4E83-9B96-D9B3BF60F6C7}"/>
              </a:ext>
            </a:extLst>
          </p:cNvPr>
          <p:cNvSpPr>
            <a:spLocks noGrp="1"/>
          </p:cNvSpPr>
          <p:nvPr>
            <p:ph type="title"/>
          </p:nvPr>
        </p:nvSpPr>
        <p:spPr>
          <a:xfrm>
            <a:off x="777240" y="731519"/>
            <a:ext cx="6586812" cy="1682496"/>
          </a:xfrm>
        </p:spPr>
        <p:txBody>
          <a:bodyPr>
            <a:normAutofit/>
          </a:bodyPr>
          <a:lstStyle/>
          <a:p>
            <a:r>
              <a:rPr lang="en-US">
                <a:solidFill>
                  <a:srgbClr val="FFFFFF"/>
                </a:solidFill>
              </a:rPr>
              <a:t>Who do men say that I am?</a:t>
            </a:r>
          </a:p>
        </p:txBody>
      </p:sp>
      <p:pic>
        <p:nvPicPr>
          <p:cNvPr id="6" name="Picture 5">
            <a:extLst>
              <a:ext uri="{FF2B5EF4-FFF2-40B4-BE49-F238E27FC236}">
                <a16:creationId xmlns:a16="http://schemas.microsoft.com/office/drawing/2014/main" id="{7A0E6177-7BB1-4CD0-A48A-E0F4E10EB5D9}"/>
              </a:ext>
            </a:extLst>
          </p:cNvPr>
          <p:cNvPicPr>
            <a:picLocks noChangeAspect="1"/>
          </p:cNvPicPr>
          <p:nvPr/>
        </p:nvPicPr>
        <p:blipFill rotWithShape="1">
          <a:blip r:embed="rId2"/>
          <a:srcRect r="3095"/>
          <a:stretch/>
        </p:blipFill>
        <p:spPr>
          <a:xfrm>
            <a:off x="466343" y="2862599"/>
            <a:ext cx="5153415" cy="3536477"/>
          </a:xfrm>
          <a:prstGeom prst="rect">
            <a:avLst/>
          </a:prstGeom>
        </p:spPr>
      </p:pic>
      <p:sp>
        <p:nvSpPr>
          <p:cNvPr id="20" name="Rectangle 19">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8243" y="2862599"/>
            <a:ext cx="1880041" cy="1693147"/>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Rectangle 21">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89098" y="4731653"/>
            <a:ext cx="1879186" cy="1667425"/>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4" name="Rectangle 23">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755" y="450221"/>
            <a:ext cx="3887324" cy="5948858"/>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6759C2-1D4A-4337-A9CF-8A4057D37660}"/>
              </a:ext>
            </a:extLst>
          </p:cNvPr>
          <p:cNvSpPr>
            <a:spLocks noGrp="1"/>
          </p:cNvSpPr>
          <p:nvPr>
            <p:ph idx="1"/>
          </p:nvPr>
        </p:nvSpPr>
        <p:spPr>
          <a:xfrm>
            <a:off x="8100269" y="795548"/>
            <a:ext cx="3317031" cy="5275603"/>
          </a:xfrm>
        </p:spPr>
        <p:txBody>
          <a:bodyPr anchor="ctr">
            <a:normAutofit/>
          </a:bodyPr>
          <a:lstStyle/>
          <a:p>
            <a:r>
              <a:rPr lang="en-US" sz="3200" dirty="0"/>
              <a:t>John the Baptist</a:t>
            </a:r>
          </a:p>
          <a:p>
            <a:pPr lvl="1"/>
            <a:r>
              <a:rPr lang="en-US" b="1" dirty="0"/>
              <a:t>Mark 6:14 New King James Version (NKJV)</a:t>
            </a:r>
          </a:p>
          <a:p>
            <a:pPr lvl="1"/>
            <a:r>
              <a:rPr lang="en-US" baseline="30000" dirty="0"/>
              <a:t>14 </a:t>
            </a:r>
            <a:r>
              <a:rPr lang="en-US" dirty="0"/>
              <a:t>Now King Herod heard </a:t>
            </a:r>
            <a:r>
              <a:rPr lang="en-US" i="1" dirty="0"/>
              <a:t>of Him,</a:t>
            </a:r>
            <a:r>
              <a:rPr lang="en-US" dirty="0"/>
              <a:t> for His name had become well known. And he said, “John the Baptist is risen from the dead, and therefore these powers are at work in him.”</a:t>
            </a:r>
          </a:p>
        </p:txBody>
      </p:sp>
    </p:spTree>
    <p:extLst>
      <p:ext uri="{BB962C8B-B14F-4D97-AF65-F5344CB8AC3E}">
        <p14:creationId xmlns:p14="http://schemas.microsoft.com/office/powerpoint/2010/main" val="23542558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742</Words>
  <Application>Microsoft Office PowerPoint</Application>
  <PresentationFormat>Widescreen</PresentationFormat>
  <Paragraphs>57</Paragraphs>
  <Slides>16</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Calibri</vt:lpstr>
      <vt:lpstr>Calibri Light</vt:lpstr>
      <vt:lpstr>Office Theme</vt:lpstr>
      <vt:lpstr>1_Office Theme</vt:lpstr>
      <vt:lpstr>PowerPoint Presentation</vt:lpstr>
      <vt:lpstr>What He didn’t ask…</vt:lpstr>
      <vt:lpstr>What do people think of my teaching?</vt:lpstr>
      <vt:lpstr>What do people think of my teaching</vt:lpstr>
      <vt:lpstr>What are people saying about my miracles?</vt:lpstr>
      <vt:lpstr>What are people saying about my commands?</vt:lpstr>
      <vt:lpstr>Key Point</vt:lpstr>
      <vt:lpstr>What He did ask</vt:lpstr>
      <vt:lpstr>Who do men say that I am?</vt:lpstr>
      <vt:lpstr>Who do men say that I am?</vt:lpstr>
      <vt:lpstr>Who do men say that I am?</vt:lpstr>
      <vt:lpstr>Who do men say that I am?</vt:lpstr>
      <vt:lpstr>Who do men say that I am?</vt:lpstr>
      <vt:lpstr>Who Do men today say that He is?</vt:lpstr>
      <vt:lpstr>Who Do men today say that He 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Miller</dc:creator>
  <cp:lastModifiedBy>christian miller</cp:lastModifiedBy>
  <cp:revision>10</cp:revision>
  <cp:lastPrinted>2020-12-12T23:55:07Z</cp:lastPrinted>
  <dcterms:created xsi:type="dcterms:W3CDTF">2020-12-10T19:53:01Z</dcterms:created>
  <dcterms:modified xsi:type="dcterms:W3CDTF">2020-12-12T23:57:37Z</dcterms:modified>
</cp:coreProperties>
</file>