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099160-5F37-4B5D-B4B4-7A3814CC95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35D2D-EF91-431C-9D69-A4D9DF527C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D872CB-6E20-4D6C-9D2C-53F13C99654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6EF48-614E-4303-BC52-AD1A82B730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6A80A-F79B-434E-B689-E38B69C285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4A0B78-DFC1-41B8-BAFE-6B66C6F7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0326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B0697D-3D90-4671-8C3B-3E31AA84D71A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C4C5E2-77EE-41CA-84CF-35239908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689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5362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2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1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78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8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0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4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3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2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95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E2067-9464-403E-B753-7D2F2006C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3001" y="1532646"/>
            <a:ext cx="3884962" cy="2138400"/>
          </a:xfrm>
        </p:spPr>
        <p:txBody>
          <a:bodyPr>
            <a:normAutofit fontScale="90000"/>
          </a:bodyPr>
          <a:lstStyle/>
          <a:p>
            <a:br>
              <a:rPr lang="en-US" sz="6600" dirty="0"/>
            </a:br>
            <a:r>
              <a:rPr lang="en-US" sz="6600" dirty="0"/>
              <a:t>John 14:1-11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8923C-564C-4161-B1BD-AD99C138F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6051" y="4113213"/>
            <a:ext cx="3884961" cy="165576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6828D311-B582-473B-A71A-00BAEFDDF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43748" y="443198"/>
            <a:ext cx="66600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B36EB56-E92A-4E99-A2E9-38C5785F4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 r="3" b="6147"/>
          <a:stretch/>
        </p:blipFill>
        <p:spPr>
          <a:xfrm>
            <a:off x="443748" y="443197"/>
            <a:ext cx="6671025" cy="5778000"/>
          </a:xfrm>
          <a:prstGeom prst="rect">
            <a:avLst/>
          </a:prstGeom>
        </p:spPr>
      </p:pic>
      <p:cxnSp>
        <p:nvCxnSpPr>
          <p:cNvPr id="32" name="Straight Connector 2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5">
            <a:extLst>
              <a:ext uri="{FF2B5EF4-FFF2-40B4-BE49-F238E27FC236}">
                <a16:creationId xmlns:a16="http://schemas.microsoft.com/office/drawing/2014/main" id="{950B4532-90B0-4F38-8B86-C84A0416E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43748" y="6203198"/>
            <a:ext cx="66600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5B28FD85-59C0-44FE-822A-75F0E9D2E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7103748" y="443198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507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4CD9A-5857-4657-A742-91533FCC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Reasons to trust him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75C7692-601D-49EC-834A-BEF207574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9" y="1760187"/>
            <a:ext cx="4996212" cy="3334971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A34A7-BD0E-4800-8AD7-D53AA0C2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759076"/>
            <a:ext cx="5664590" cy="32196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en-US" sz="1500" b="1" dirty="0"/>
              <a:t>John 14:7-11 New King James Version (NKJV)</a:t>
            </a:r>
          </a:p>
          <a:p>
            <a:pPr>
              <a:lnSpc>
                <a:spcPct val="115000"/>
              </a:lnSpc>
            </a:pPr>
            <a:r>
              <a:rPr lang="en-US" sz="1500" baseline="30000" dirty="0"/>
              <a:t>7 </a:t>
            </a:r>
            <a:r>
              <a:rPr lang="en-US" sz="1500" dirty="0"/>
              <a:t>“If you had known Me, you would have known My Father also; and from now on you know Him and have seen Him.”</a:t>
            </a:r>
          </a:p>
          <a:p>
            <a:pPr>
              <a:lnSpc>
                <a:spcPct val="115000"/>
              </a:lnSpc>
            </a:pPr>
            <a:r>
              <a:rPr lang="en-US" sz="1500" baseline="30000" dirty="0"/>
              <a:t>8 </a:t>
            </a:r>
            <a:r>
              <a:rPr lang="en-US" sz="1500" dirty="0"/>
              <a:t>Philip said to Him, “Lord, show us the Father, and it is sufficient for us.”</a:t>
            </a:r>
          </a:p>
          <a:p>
            <a:pPr>
              <a:lnSpc>
                <a:spcPct val="115000"/>
              </a:lnSpc>
            </a:pPr>
            <a:r>
              <a:rPr lang="en-US" sz="1500" baseline="30000" dirty="0"/>
              <a:t>9 </a:t>
            </a:r>
            <a:r>
              <a:rPr lang="en-US" sz="1500" dirty="0"/>
              <a:t>Jesus said to him, “Have I been with you so long, and yet you have not known Me, Philip? He who has seen Me has seen the Father; so how can you say, ‘Show us the Father’? </a:t>
            </a:r>
            <a:r>
              <a:rPr lang="en-US" sz="1500" baseline="30000" dirty="0"/>
              <a:t>10 </a:t>
            </a:r>
            <a:r>
              <a:rPr lang="en-US" sz="1500" dirty="0"/>
              <a:t>Do you not believe that I am in the Father, and the Father in Me? The words that I speak to you I do not speak on My own </a:t>
            </a:r>
            <a:r>
              <a:rPr lang="en-US" sz="1500" i="1" dirty="0"/>
              <a:t>authority;</a:t>
            </a:r>
            <a:r>
              <a:rPr lang="en-US" sz="1500" dirty="0"/>
              <a:t> but the Father who dwells in Me does the works. </a:t>
            </a:r>
            <a:r>
              <a:rPr lang="en-US" sz="1500" baseline="30000" dirty="0"/>
              <a:t>11 </a:t>
            </a:r>
            <a:r>
              <a:rPr lang="en-US" sz="1500" dirty="0"/>
              <a:t>Believe Me that I </a:t>
            </a:r>
            <a:r>
              <a:rPr lang="en-US" sz="1500" i="1" dirty="0"/>
              <a:t>am</a:t>
            </a:r>
            <a:r>
              <a:rPr lang="en-US" sz="1500" dirty="0"/>
              <a:t> in the Father and the Father in Me, or else believe Me for the sake of the works themselves.</a:t>
            </a:r>
          </a:p>
          <a:p>
            <a:pPr>
              <a:lnSpc>
                <a:spcPct val="115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47091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EC6F-0C71-467A-A029-C8E84167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14:7-11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68097-8180-4E33-A644-4E696E2C4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aseline="30000" dirty="0"/>
              <a:t> </a:t>
            </a:r>
            <a:r>
              <a:rPr lang="en-US" sz="2400" dirty="0"/>
              <a:t>“If you had known Me, you would have known My Father also;</a:t>
            </a:r>
          </a:p>
          <a:p>
            <a:r>
              <a:rPr lang="en-US" sz="2400" dirty="0"/>
              <a:t>“from now on you know Him and have seen Him.”</a:t>
            </a:r>
          </a:p>
          <a:p>
            <a:r>
              <a:rPr lang="en-US" sz="2400" dirty="0"/>
              <a:t>“He who has seen Me has seen the Father”</a:t>
            </a:r>
          </a:p>
          <a:p>
            <a:r>
              <a:rPr lang="en-US" sz="2400" dirty="0"/>
              <a:t>“Do you not believe that I am in the Father, and the Father in Me?”</a:t>
            </a:r>
          </a:p>
          <a:p>
            <a:r>
              <a:rPr lang="en-US" sz="2400" dirty="0"/>
              <a:t>“the Father who dwells in Me does the works”</a:t>
            </a:r>
          </a:p>
          <a:p>
            <a:r>
              <a:rPr lang="en-US" sz="2400" dirty="0"/>
              <a:t>“Believe Me that I </a:t>
            </a:r>
            <a:r>
              <a:rPr lang="en-US" sz="2400" i="1" dirty="0"/>
              <a:t>am</a:t>
            </a:r>
            <a:r>
              <a:rPr lang="en-US" sz="2400" dirty="0"/>
              <a:t> in the Father and the Father in Me”</a:t>
            </a:r>
          </a:p>
        </p:txBody>
      </p:sp>
    </p:spTree>
    <p:extLst>
      <p:ext uri="{BB962C8B-B14F-4D97-AF65-F5344CB8AC3E}">
        <p14:creationId xmlns:p14="http://schemas.microsoft.com/office/powerpoint/2010/main" val="422825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74C1F8F-6F2D-4361-A58E-B067CD11C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358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covering their face with their hands&#10;&#10;Description automatically generated with medium confidence">
            <a:extLst>
              <a:ext uri="{FF2B5EF4-FFF2-40B4-BE49-F238E27FC236}">
                <a16:creationId xmlns:a16="http://schemas.microsoft.com/office/drawing/2014/main" id="{F14E972B-B825-4452-ADF1-B7A1D6062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61558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773C2-8209-49FA-94CB-B30D459F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Reasons for a troubled heart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96C8505-411E-49E2-BBD2-4A70D1C3D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9" y="1760187"/>
            <a:ext cx="4996212" cy="333497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4529-F1AB-48A1-9FDA-8CE16E08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2759076"/>
            <a:ext cx="4460874" cy="3009899"/>
          </a:xfrm>
        </p:spPr>
        <p:txBody>
          <a:bodyPr>
            <a:normAutofit/>
          </a:bodyPr>
          <a:lstStyle/>
          <a:p>
            <a:r>
              <a:rPr lang="en-US" b="1" dirty="0"/>
              <a:t>John 13:21 New King James Version (NKJV)</a:t>
            </a:r>
          </a:p>
          <a:p>
            <a:r>
              <a:rPr lang="en-US" baseline="30000" dirty="0"/>
              <a:t>21 </a:t>
            </a:r>
            <a:r>
              <a:rPr lang="en-US" dirty="0"/>
              <a:t>When Jesus had said these things, He was troubled in spirit, and testified and said, “Most assuredly, I say to you, one of you will betray Me.”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7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0B2F6-88E0-4913-804B-E71C5A45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Reasons for a troubled heart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4622A-AA82-4881-86CE-454312AA2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9" y="1554093"/>
            <a:ext cx="4996212" cy="374715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8977-44DF-4312-9381-265376729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2759076"/>
            <a:ext cx="4460874" cy="3009899"/>
          </a:xfrm>
        </p:spPr>
        <p:txBody>
          <a:bodyPr>
            <a:normAutofit/>
          </a:bodyPr>
          <a:lstStyle/>
          <a:p>
            <a:r>
              <a:rPr lang="en-US" b="1" dirty="0"/>
              <a:t>John 13:36 New King James Version (NKJV)</a:t>
            </a:r>
          </a:p>
          <a:p>
            <a:r>
              <a:rPr lang="en-US" baseline="30000" dirty="0"/>
              <a:t>36 </a:t>
            </a:r>
            <a:r>
              <a:rPr lang="en-US" dirty="0"/>
              <a:t>Simon Peter said to Him, “Lord, where are You going?”</a:t>
            </a:r>
          </a:p>
          <a:p>
            <a:r>
              <a:rPr lang="en-US" dirty="0"/>
              <a:t>Jesus answered him, “Where I am going you cannot follow Me now, but you shall follow Me afterward.”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4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4CD9A-5857-4657-A742-91533FCC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Reasons for a troubled heart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76767-2ACD-46F5-9704-166A8E6F5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29"/>
          <a:stretch/>
        </p:blipFill>
        <p:spPr>
          <a:xfrm>
            <a:off x="540989" y="1999488"/>
            <a:ext cx="4996212" cy="285636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A34A7-BD0E-4800-8AD7-D53AA0C2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2759076"/>
            <a:ext cx="4460874" cy="30098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700" b="1" dirty="0"/>
              <a:t>John 13:37-38 New King James Version </a:t>
            </a:r>
          </a:p>
          <a:p>
            <a:pPr>
              <a:lnSpc>
                <a:spcPct val="115000"/>
              </a:lnSpc>
            </a:pPr>
            <a:r>
              <a:rPr lang="en-US" sz="1700" baseline="30000" dirty="0"/>
              <a:t>37 </a:t>
            </a:r>
            <a:r>
              <a:rPr lang="en-US" sz="1700" dirty="0"/>
              <a:t>Peter said to Him, “Lord, why can I not follow You now? I will lay down my life for Your sake.”</a:t>
            </a:r>
          </a:p>
          <a:p>
            <a:pPr>
              <a:lnSpc>
                <a:spcPct val="115000"/>
              </a:lnSpc>
            </a:pPr>
            <a:endParaRPr lang="en-US" sz="1700" baseline="30000" dirty="0"/>
          </a:p>
          <a:p>
            <a:pPr>
              <a:lnSpc>
                <a:spcPct val="115000"/>
              </a:lnSpc>
            </a:pPr>
            <a:r>
              <a:rPr lang="en-US" sz="1700" baseline="30000" dirty="0"/>
              <a:t>38 </a:t>
            </a:r>
            <a:r>
              <a:rPr lang="en-US" sz="1700" dirty="0"/>
              <a:t>Jesus answered him, “Will you lay down your life for My sake? Most assuredly, I say to you, the rooster shall not crow till you have denied Me three times.</a:t>
            </a:r>
          </a:p>
          <a:p>
            <a:pPr>
              <a:lnSpc>
                <a:spcPct val="115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22300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4CD9A-5857-4657-A742-91533FCC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Reasons for a troubled heart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0E4C32F-779A-436B-8DEF-76178693F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9" y="1765297"/>
            <a:ext cx="4996212" cy="332475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A34A7-BD0E-4800-8AD7-D53AA0C2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2759076"/>
            <a:ext cx="4460874" cy="3009899"/>
          </a:xfrm>
        </p:spPr>
        <p:txBody>
          <a:bodyPr>
            <a:normAutofit/>
          </a:bodyPr>
          <a:lstStyle/>
          <a:p>
            <a:r>
              <a:rPr lang="en-US" b="1" dirty="0"/>
              <a:t>John 14:1 New King James Version </a:t>
            </a:r>
            <a:r>
              <a:rPr lang="en-US" dirty="0"/>
              <a:t>14 “Let not your heart be troubled; you believe in God, believe also in 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24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4CD9A-5857-4657-A742-91533FCC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Reasons to trust him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9117760-333E-4871-A5D6-8C00B2A84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9" y="2428430"/>
            <a:ext cx="4996212" cy="199848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A34A7-BD0E-4800-8AD7-D53AA0C2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2759076"/>
            <a:ext cx="4460874" cy="3009899"/>
          </a:xfrm>
        </p:spPr>
        <p:txBody>
          <a:bodyPr>
            <a:normAutofit/>
          </a:bodyPr>
          <a:lstStyle/>
          <a:p>
            <a:r>
              <a:rPr lang="en-US" b="1" dirty="0"/>
              <a:t>John 14:2 New King James Version </a:t>
            </a:r>
          </a:p>
          <a:p>
            <a:r>
              <a:rPr lang="en-US" baseline="30000" dirty="0"/>
              <a:t>2 </a:t>
            </a:r>
            <a:r>
              <a:rPr lang="en-US" dirty="0"/>
              <a:t>In My Father’s house are many mansions; if </a:t>
            </a:r>
            <a:r>
              <a:rPr lang="en-US" i="1" dirty="0"/>
              <a:t>it were</a:t>
            </a:r>
            <a:r>
              <a:rPr lang="en-US" dirty="0"/>
              <a:t> not </a:t>
            </a:r>
            <a:r>
              <a:rPr lang="en-US" i="1" dirty="0"/>
              <a:t>so,</a:t>
            </a:r>
            <a:r>
              <a:rPr lang="en-US" dirty="0"/>
              <a:t>  would have told you. I go to prepare a place for you. </a:t>
            </a:r>
          </a:p>
          <a:p>
            <a:pPr>
              <a:lnSpc>
                <a:spcPct val="115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5187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4CD9A-5857-4657-A742-91533FCC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Reasons to trust him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A899844-AD76-47A4-A6D1-8B4F27FF7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9" y="2022488"/>
            <a:ext cx="4996212" cy="2810369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A34A7-BD0E-4800-8AD7-D53AA0C2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2759076"/>
            <a:ext cx="4460874" cy="3009899"/>
          </a:xfrm>
        </p:spPr>
        <p:txBody>
          <a:bodyPr>
            <a:normAutofit/>
          </a:bodyPr>
          <a:lstStyle/>
          <a:p>
            <a:r>
              <a:rPr lang="en-US" b="1" dirty="0"/>
              <a:t>John 14:3 New King James Version </a:t>
            </a:r>
          </a:p>
          <a:p>
            <a:r>
              <a:rPr lang="en-US" baseline="30000" dirty="0"/>
              <a:t>3 </a:t>
            </a:r>
            <a:r>
              <a:rPr lang="en-US" dirty="0"/>
              <a:t>And if I go and prepare a place for you, I will come again and receive you to Myself; that where I am, </a:t>
            </a:r>
            <a:r>
              <a:rPr lang="en-US" i="1" dirty="0"/>
              <a:t>there</a:t>
            </a:r>
            <a:r>
              <a:rPr lang="en-US" dirty="0"/>
              <a:t> you may be also.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19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4CD9A-5857-4657-A742-91533FCC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91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Reasons to trust him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93DC473-270A-42BC-9E74-DE207FC5E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5" y="540033"/>
            <a:ext cx="4807919" cy="5775279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A34A7-BD0E-4800-8AD7-D53AA0C2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2759076"/>
            <a:ext cx="4460874" cy="334630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800" b="1" dirty="0"/>
              <a:t>John 14:4-6 New King James Version </a:t>
            </a:r>
          </a:p>
          <a:p>
            <a:pPr>
              <a:lnSpc>
                <a:spcPct val="115000"/>
              </a:lnSpc>
            </a:pPr>
            <a:r>
              <a:rPr lang="en-US" sz="1800" baseline="30000" dirty="0"/>
              <a:t>4 </a:t>
            </a:r>
            <a:r>
              <a:rPr lang="en-US" sz="1800" dirty="0"/>
              <a:t>And where I go you know, and the way you know.”</a:t>
            </a:r>
          </a:p>
          <a:p>
            <a:pPr>
              <a:lnSpc>
                <a:spcPct val="115000"/>
              </a:lnSpc>
            </a:pPr>
            <a:r>
              <a:rPr lang="en-US" sz="1800" baseline="30000" dirty="0"/>
              <a:t>5 </a:t>
            </a:r>
            <a:r>
              <a:rPr lang="en-US" sz="1800" dirty="0"/>
              <a:t>Thomas said to Him, “Lord, we do not know where You are going, and how can we know the way?”</a:t>
            </a:r>
          </a:p>
          <a:p>
            <a:pPr>
              <a:lnSpc>
                <a:spcPct val="115000"/>
              </a:lnSpc>
            </a:pPr>
            <a:r>
              <a:rPr lang="en-US" sz="1800" baseline="30000" dirty="0"/>
              <a:t>6 </a:t>
            </a:r>
            <a:r>
              <a:rPr lang="en-US" sz="1800" dirty="0"/>
              <a:t>Jesus said to him, “I am the way, the truth, and the life. No one comes to the Father except through Me.</a:t>
            </a:r>
          </a:p>
          <a:p>
            <a:pPr>
              <a:lnSpc>
                <a:spcPct val="115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4076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636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 Light</vt:lpstr>
      <vt:lpstr>Calibri</vt:lpstr>
      <vt:lpstr>Rockwell Nova Light</vt:lpstr>
      <vt:lpstr>Wingdings</vt:lpstr>
      <vt:lpstr>LeafVTI</vt:lpstr>
      <vt:lpstr> John 14:1-11</vt:lpstr>
      <vt:lpstr>PowerPoint Presentation</vt:lpstr>
      <vt:lpstr>Reasons for a troubled heart</vt:lpstr>
      <vt:lpstr>Reasons for a troubled heart</vt:lpstr>
      <vt:lpstr>Reasons for a troubled heart</vt:lpstr>
      <vt:lpstr>Reasons for a troubled heart</vt:lpstr>
      <vt:lpstr>Reasons to trust him</vt:lpstr>
      <vt:lpstr>Reasons to trust him</vt:lpstr>
      <vt:lpstr>Reasons to trust him</vt:lpstr>
      <vt:lpstr>Reasons to trust him</vt:lpstr>
      <vt:lpstr>Key points 14:7-11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14:1-11</dc:title>
  <dc:creator>Rob Miller</dc:creator>
  <cp:lastModifiedBy>christian miller</cp:lastModifiedBy>
  <cp:revision>4</cp:revision>
  <cp:lastPrinted>2021-01-09T19:53:07Z</cp:lastPrinted>
  <dcterms:created xsi:type="dcterms:W3CDTF">2021-01-09T05:20:44Z</dcterms:created>
  <dcterms:modified xsi:type="dcterms:W3CDTF">2021-01-09T19:53:44Z</dcterms:modified>
</cp:coreProperties>
</file>