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8:34 – 38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5403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way to save your life is to lose it</a:t>
            </a:r>
          </a:p>
          <a:p>
            <a:pPr lvl="1"/>
            <a:r>
              <a:rPr lang="en-US" dirty="0"/>
              <a:t>Those who pursue a life of ease, comfort, and acceptance by the world will not find eternal life</a:t>
            </a:r>
          </a:p>
          <a:p>
            <a:pPr lvl="1"/>
            <a:r>
              <a:rPr lang="en-US" dirty="0"/>
              <a:t>Those who give up their lives for the sake of Christ and the gospel will find eternal life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098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36-37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389906" y="1368553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54032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Two powerful questions</a:t>
            </a:r>
          </a:p>
          <a:p>
            <a:pPr lvl="1"/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the riches in the world are nothing if you have to give up eternal life with Jesus </a:t>
            </a:r>
          </a:p>
          <a:p>
            <a:pPr lvl="1"/>
            <a:r>
              <a:rPr lang="en-US" sz="2200" dirty="0">
                <a:cs typeface="Times New Roman" panose="02020603050405020304" pitchFamily="18" charset="0"/>
              </a:rPr>
              <a:t>Life on earth is short and all the wealth this world has to offer pales in comparison to an eternity in heaven</a:t>
            </a:r>
            <a:endParaRPr lang="en-US" sz="2200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44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0"/>
            <a:ext cx="3360771" cy="3617831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/>
              <a:t>A penalty for not following Jesus</a:t>
            </a:r>
          </a:p>
          <a:p>
            <a:pPr lvl="1"/>
            <a:r>
              <a:rPr lang="en-US" sz="2900" dirty="0"/>
              <a:t>“Ashamed: Has to do with being unwilling to do something because of how others may react</a:t>
            </a:r>
          </a:p>
          <a:p>
            <a:pPr lvl="1"/>
            <a:r>
              <a:rPr lang="en-US" sz="2900" dirty="0"/>
              <a:t>Because we live in an adulterous and sinful generation, those who choose to follow Jesus must be willing to accept the earthly cost</a:t>
            </a:r>
          </a:p>
          <a:p>
            <a:pPr lvl="1"/>
            <a:endParaRPr lang="en-US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5289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0"/>
            <a:ext cx="3360771" cy="36178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penalty for not following Jesus</a:t>
            </a:r>
          </a:p>
          <a:p>
            <a:pPr lvl="1"/>
            <a:r>
              <a:rPr lang="en-US" dirty="0"/>
              <a:t>Jesus is basically teaching if you deny Him on earth, He will deny you on judgment day</a:t>
            </a:r>
          </a:p>
          <a:p>
            <a:pPr lvl="1"/>
            <a:r>
              <a:rPr lang="en-US" dirty="0"/>
              <a:t>The struggles to “follow” pale in comparison to the penalty if we do not</a:t>
            </a:r>
          </a:p>
          <a:p>
            <a:pPr lvl="1"/>
            <a:endParaRPr lang="en-US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7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/>
          </a:bodyPr>
          <a:lstStyle/>
          <a:p>
            <a:r>
              <a:rPr lang="en-US" dirty="0"/>
              <a:t>Jesus calls the people to Himself, with the disciples also</a:t>
            </a:r>
          </a:p>
          <a:p>
            <a:pPr lvl="1"/>
            <a:r>
              <a:rPr lang="en-US" dirty="0"/>
              <a:t>The People: Implies this teaching is for everyone and extends beyond just the disciples present at that time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54032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“Whoever desires to come after Me</a:t>
            </a:r>
            <a:r>
              <a:rPr lang="en-US" dirty="0"/>
              <a:t>”</a:t>
            </a:r>
          </a:p>
          <a:p>
            <a:pPr lvl="1"/>
            <a:r>
              <a:rPr lang="en-US" sz="2200" dirty="0"/>
              <a:t>This expression implies that following is something a person wants to do voluntarily</a:t>
            </a:r>
          </a:p>
          <a:p>
            <a:pPr lvl="1"/>
            <a:r>
              <a:rPr lang="en-US" sz="2200" dirty="0"/>
              <a:t>Jesus in no way forces people to follow Him…He wants people to do so of their own choice and will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5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540322"/>
          </a:xfrm>
        </p:spPr>
        <p:txBody>
          <a:bodyPr>
            <a:normAutofit/>
          </a:bodyPr>
          <a:lstStyle/>
          <a:p>
            <a:r>
              <a:rPr lang="en-US" dirty="0"/>
              <a:t>“Let him deny himself, and take up his cross, and follow Me”</a:t>
            </a:r>
          </a:p>
          <a:p>
            <a:pPr lvl="1"/>
            <a:r>
              <a:rPr lang="en-US" dirty="0"/>
              <a:t>Deny Self: A giving up of all my rights and relinquishing all control of my life to Jesus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7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540322"/>
          </a:xfrm>
        </p:spPr>
        <p:txBody>
          <a:bodyPr>
            <a:normAutofit/>
          </a:bodyPr>
          <a:lstStyle/>
          <a:p>
            <a:r>
              <a:rPr lang="en-US" dirty="0"/>
              <a:t>“Let him deny himself, and take up his cross, and follow Me”</a:t>
            </a:r>
          </a:p>
          <a:p>
            <a:pPr lvl="1"/>
            <a:r>
              <a:rPr lang="en-US" dirty="0"/>
              <a:t>Deny Self: “Denying self is not the same as self-denial.. we deny self when we surrender ourselves to Christ and determine to obey His will.” (</a:t>
            </a:r>
            <a:r>
              <a:rPr lang="en-US" dirty="0" err="1"/>
              <a:t>Wiersbe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5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54032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“Let him deny himself, and take up his cross, and follow Me”</a:t>
            </a:r>
          </a:p>
          <a:p>
            <a:pPr lvl="1"/>
            <a:r>
              <a:rPr lang="en-US" sz="2200" dirty="0"/>
              <a:t>Take up his cross: People understood exactly what Jesus meant by this</a:t>
            </a:r>
          </a:p>
          <a:p>
            <a:pPr lvl="1"/>
            <a:r>
              <a:rPr lang="en-US" sz="2200" dirty="0"/>
              <a:t>A cross was an instrument of shame, humiliation, suffering, torture and death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4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54032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“Let him deny himself, and take up his cross, and follow Me”</a:t>
            </a:r>
          </a:p>
          <a:p>
            <a:pPr lvl="1"/>
            <a:r>
              <a:rPr lang="en-US" sz="2200" dirty="0"/>
              <a:t>Jesus is calling for His disciples to die to self</a:t>
            </a:r>
          </a:p>
          <a:p>
            <a:pPr lvl="1"/>
            <a:r>
              <a:rPr lang="en-US" sz="2200" dirty="0"/>
              <a:t>Jesus is calling His disciples to willingly bear the shame, reproach, humiliation, suffering and possible death that comes to those who follow Him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6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540322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“Let him deny himself, and take up his cross, and follow Me”</a:t>
            </a:r>
          </a:p>
          <a:p>
            <a:pPr lvl="1"/>
            <a:r>
              <a:rPr lang="en-US" sz="2200" dirty="0"/>
              <a:t>Take up your cross is an ongoing activity…I must take up the cross and not lay it down again until I reach the place of my death or Christ returns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8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54032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“Let him deny himself, and take up his cross, and follow Me”</a:t>
            </a:r>
          </a:p>
          <a:p>
            <a:pPr lvl="1"/>
            <a:r>
              <a:rPr lang="en-US" sz="2200" dirty="0"/>
              <a:t>Follow Me: One must turn his/her back on their previous life, take his/her place behind Jesus following wherever He leads, and walking  in total obedience to Him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8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556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PowerPoint Presentation</vt:lpstr>
      <vt:lpstr>Verse 34</vt:lpstr>
      <vt:lpstr>Verse 34</vt:lpstr>
      <vt:lpstr>Verse 34</vt:lpstr>
      <vt:lpstr>Verse 34</vt:lpstr>
      <vt:lpstr>Verse 34</vt:lpstr>
      <vt:lpstr>Verse 34</vt:lpstr>
      <vt:lpstr>Verse 34</vt:lpstr>
      <vt:lpstr>Verse 34</vt:lpstr>
      <vt:lpstr>Verse 35</vt:lpstr>
      <vt:lpstr>Verse 36-37</vt:lpstr>
      <vt:lpstr>Verse 38</vt:lpstr>
      <vt:lpstr>Verse 38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West End</cp:lastModifiedBy>
  <cp:revision>58</cp:revision>
  <dcterms:created xsi:type="dcterms:W3CDTF">2020-11-10T04:37:52Z</dcterms:created>
  <dcterms:modified xsi:type="dcterms:W3CDTF">2021-01-05T21:16:02Z</dcterms:modified>
</cp:coreProperties>
</file>