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943A5C-A0B3-44D0-8E9B-4FFE07370787}" v="3" dt="2021-02-21T05:56:36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D64C5-C366-45E0-B0EC-D400F77DD999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C8E34-5E11-4A03-B14B-5C31594CF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90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ic.biblegateway.com/passage/?search=deut+33%3A27%3B+ps+102%3A25-27&amp;version=NKJV#fen-NKJV-15548a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Deut</a:t>
            </a:r>
            <a:r>
              <a:rPr lang="en-US" dirty="0"/>
              <a:t> 33:27 “</a:t>
            </a:r>
            <a:r>
              <a:rPr lang="en-US" baseline="30000" dirty="0"/>
              <a:t>27 </a:t>
            </a:r>
            <a:r>
              <a:rPr lang="en-US" dirty="0"/>
              <a:t>The eternal God </a:t>
            </a:r>
            <a:r>
              <a:rPr lang="en-US" i="1" dirty="0"/>
              <a:t>is your</a:t>
            </a:r>
            <a:r>
              <a:rPr lang="en-US" dirty="0"/>
              <a:t> refuge,</a:t>
            </a:r>
            <a:br>
              <a:rPr lang="en-US" dirty="0"/>
            </a:br>
            <a:r>
              <a:rPr lang="en-US" dirty="0"/>
              <a:t>And underneath </a:t>
            </a:r>
            <a:r>
              <a:rPr lang="en-US" i="1" dirty="0"/>
              <a:t>are</a:t>
            </a:r>
            <a:r>
              <a:rPr lang="en-US" dirty="0"/>
              <a:t> the everlasting arms;</a:t>
            </a:r>
            <a:br>
              <a:rPr lang="en-US" dirty="0"/>
            </a:br>
            <a:r>
              <a:rPr lang="en-US" dirty="0"/>
              <a:t>He will thrust out the enemy from before you,</a:t>
            </a:r>
            <a:br>
              <a:rPr lang="en-US" dirty="0"/>
            </a:br>
            <a:r>
              <a:rPr lang="en-US" dirty="0"/>
              <a:t>And will say, ‘Destroy!’</a:t>
            </a: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Ps 102:25-27 “</a:t>
            </a:r>
            <a:r>
              <a:rPr lang="en-US" baseline="30000" dirty="0"/>
              <a:t>25 </a:t>
            </a:r>
            <a:r>
              <a:rPr lang="en-US" dirty="0"/>
              <a:t>Of old You laid the foundation of the earth,</a:t>
            </a:r>
            <a:br>
              <a:rPr lang="en-US" dirty="0"/>
            </a:br>
            <a:r>
              <a:rPr lang="en-US" dirty="0"/>
              <a:t>And the heavens </a:t>
            </a:r>
            <a:r>
              <a:rPr lang="en-US" i="1" dirty="0"/>
              <a:t>are</a:t>
            </a:r>
            <a:r>
              <a:rPr lang="en-US" dirty="0"/>
              <a:t> the work of Your hands.</a:t>
            </a:r>
            <a:br>
              <a:rPr lang="en-US" dirty="0"/>
            </a:br>
            <a:r>
              <a:rPr lang="en-US" baseline="30000" dirty="0"/>
              <a:t>26 </a:t>
            </a:r>
            <a:r>
              <a:rPr lang="en-US" dirty="0"/>
              <a:t>They will perish, but You will </a:t>
            </a:r>
            <a:r>
              <a:rPr lang="en-US" baseline="30000" dirty="0"/>
              <a:t>[</a:t>
            </a:r>
            <a:r>
              <a:rPr lang="en-US" baseline="30000" dirty="0">
                <a:hlinkClick r:id="rId3" tooltip="See footnote a"/>
              </a:rPr>
              <a:t>a</a:t>
            </a:r>
            <a:r>
              <a:rPr lang="en-US" baseline="30000" dirty="0"/>
              <a:t>]</a:t>
            </a:r>
            <a:r>
              <a:rPr lang="en-US" dirty="0"/>
              <a:t>endure;</a:t>
            </a:r>
            <a:br>
              <a:rPr lang="en-US" dirty="0"/>
            </a:br>
            <a:r>
              <a:rPr lang="en-US" dirty="0"/>
              <a:t>Yes, they will all grow old like a garment;</a:t>
            </a:r>
            <a:br>
              <a:rPr lang="en-US" dirty="0"/>
            </a:br>
            <a:r>
              <a:rPr lang="en-US" dirty="0"/>
              <a:t>Like a cloak You will change them,</a:t>
            </a:r>
            <a:br>
              <a:rPr lang="en-US" dirty="0"/>
            </a:br>
            <a:r>
              <a:rPr lang="en-US" dirty="0"/>
              <a:t>And they will be changed.</a:t>
            </a:r>
            <a:br>
              <a:rPr lang="en-US" dirty="0"/>
            </a:br>
            <a:r>
              <a:rPr lang="en-US" baseline="30000" dirty="0"/>
              <a:t>27 </a:t>
            </a:r>
            <a:r>
              <a:rPr lang="en-US" dirty="0"/>
              <a:t>But You </a:t>
            </a:r>
            <a:r>
              <a:rPr lang="en-US" i="1" dirty="0"/>
              <a:t>are</a:t>
            </a:r>
            <a:r>
              <a:rPr lang="en-US" dirty="0"/>
              <a:t> the same,</a:t>
            </a:r>
            <a:br>
              <a:rPr lang="en-US" dirty="0"/>
            </a:br>
            <a:r>
              <a:rPr lang="en-US" dirty="0"/>
              <a:t>And Your years will have no end.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6C8E34-5E11-4A03-B14B-5C31594CF6E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40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1F093-75CB-4BB6-AD5F-D22E2B0DF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EAAB5E-87EA-4AC0-B078-DB5D9DA4A9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8F8C49-C936-406B-8DC9-842ADB33C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3ABE-B6D8-402E-9834-FFFCD93A7F5F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E5E4B-5A13-4039-A459-EC1897854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7D0DA-192F-40CD-9151-72DFCD842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608E-74DE-4C3E-A677-6967CD5B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5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80598-7B50-4ED3-919D-679BCAB86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5F3950-915E-4AA3-96ED-C8EB87BD3B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45875B-E1F5-4E83-95CD-2168EFA02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3ABE-B6D8-402E-9834-FFFCD93A7F5F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4DA98-82BE-4BC9-AD82-0B84E867D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8ED91-627B-4936-B90D-2A2D428F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608E-74DE-4C3E-A677-6967CD5B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8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B0C131-79A0-4753-BF6A-985FD63B4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A669B-4699-4587-B478-398F57144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18F791-B466-4E01-BAD2-0EC0836EE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3ABE-B6D8-402E-9834-FFFCD93A7F5F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00D9A-D18E-43FD-A1C7-9ACF3D095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AC149-F602-4038-93D3-367D124B0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608E-74DE-4C3E-A677-6967CD5B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1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EA255E-A866-4049-891B-F8155378C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F1EC6E-84B0-4507-A687-627D034C7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1F1D6-6D18-4F82-8304-FD3FBD393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3ABE-B6D8-402E-9834-FFFCD93A7F5F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0B665-C346-45EA-A139-F81C751CF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901CA-7BB6-4A1B-97E7-6A0ABF3B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608E-74DE-4C3E-A677-6967CD5B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8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6255C-6476-4E66-A7DD-F17B984D2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EB7060-3675-4CA3-B363-59111FFB6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9C614-FD04-4735-943E-74BF1DA24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3ABE-B6D8-402E-9834-FFFCD93A7F5F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0D5DE-4E80-4AC9-BCA0-7B3F23CF9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D808C-A5EF-4B36-B7EB-87E2392E5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608E-74DE-4C3E-A677-6967CD5B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1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0E38D-A2E4-48DD-91C2-26F275006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50667-4949-4FF1-B9DC-F4C16AB2EA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3BBE0-D1B2-4999-A6AB-A07459B912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EB4AB-4B87-46D7-A14D-59D8CE15B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3ABE-B6D8-402E-9834-FFFCD93A7F5F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90C866-C2CB-4B75-8074-A078E117B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FBD17-F64B-45E6-A97F-1F8E9C534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608E-74DE-4C3E-A677-6967CD5B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0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D26EB-557C-4435-8843-C725AEB2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EE074F-2B4D-4EC5-8798-4ECB6566F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6388B-DE8D-4C69-BEE0-B70A48359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B566F3-DCA6-49F5-8E9D-1DCF75AE10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51C52F-5B09-4374-88C8-8E35CB227D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9597B9-5B33-442E-BB29-3941129CB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3ABE-B6D8-402E-9834-FFFCD93A7F5F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5EB33A-82A6-47B9-89F9-1E6161AF3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7680F-9171-4D93-A932-837D8014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608E-74DE-4C3E-A677-6967CD5B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88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0AD47-169E-4FC7-9BB4-BBBED519D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0BD6F7-5EA3-4F4D-B44D-C72F3FB41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3ABE-B6D8-402E-9834-FFFCD93A7F5F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7F8CEA-39AF-4B47-9775-BAD2D277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343F25-5807-486D-9B6A-14C3BC492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608E-74DE-4C3E-A677-6967CD5B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21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BF7790-2020-4360-9F66-0CD6D87A8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3ABE-B6D8-402E-9834-FFFCD93A7F5F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C52889-961B-4B1F-9429-3538D3DA9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AB902B-B6DB-434A-BA2F-0B6F43AA5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608E-74DE-4C3E-A677-6967CD5B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1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60F8B-4B07-4166-B067-EBA5BEB95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29996-0CA0-4E10-A721-0A059D517E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4FC2A1-C963-4DA7-920A-B7882D4E2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1D55D-5277-4F9F-AF13-E1E942208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3ABE-B6D8-402E-9834-FFFCD93A7F5F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B2C7F-5062-46BE-8E43-E16681A2B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9A74E-A955-41FB-A21B-B473FA825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608E-74DE-4C3E-A677-6967CD5B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94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5C382-E2E3-4672-B205-25E522B72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FFE259-2AC9-4DE5-BF39-590BAA652C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07C5EB-D2B9-44E8-A083-6A68A7101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45F74B-948E-4EAF-9374-3E096CF97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53ABE-B6D8-402E-9834-FFFCD93A7F5F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0EE2BD-C26B-49C4-91FD-F1E69FBFC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9A4FF0-5457-43E7-9E33-A2CA9A5B3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8608E-74DE-4C3E-A677-6967CD5B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4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C23A46-D761-4C7C-999A-B6982148D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658B7-B38C-4FF6-82E3-A94599962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1905F-E2F9-43A4-9D42-8ED290D3B4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53ABE-B6D8-402E-9834-FFFCD93A7F5F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B4808-82CA-4C1E-A9DA-6D62C48ED0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4429AD-0893-4814-AF5B-CBD082E78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8608E-74DE-4C3E-A677-6967CD5BE5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0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picture containing text, star&#10;&#10;Description automatically generated">
            <a:extLst>
              <a:ext uri="{FF2B5EF4-FFF2-40B4-BE49-F238E27FC236}">
                <a16:creationId xmlns:a16="http://schemas.microsoft.com/office/drawing/2014/main" id="{44F30C13-C831-446E-B843-CF9C458F66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23" b="1052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99090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3DC89-4FB7-499A-9A35-AEA44C23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3320859"/>
            <a:ext cx="4524973" cy="207633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b="1" dirty="0"/>
              <a:t>Genesis 1:1</a:t>
            </a:r>
            <a:br>
              <a:rPr lang="en-US" sz="3400" dirty="0"/>
            </a:br>
            <a:br>
              <a:rPr lang="en-US" sz="3400" dirty="0"/>
            </a:br>
            <a:r>
              <a:rPr lang="en-US" sz="3400" dirty="0"/>
              <a:t>Deut. 33:27</a:t>
            </a:r>
            <a:br>
              <a:rPr lang="en-US" sz="3400" dirty="0"/>
            </a:br>
            <a:br>
              <a:rPr lang="en-US" sz="3400" dirty="0"/>
            </a:br>
            <a:r>
              <a:rPr lang="en-US" sz="3400" dirty="0"/>
              <a:t>Psalm 102:25-27</a:t>
            </a:r>
            <a:br>
              <a:rPr lang="en-US" sz="3400" dirty="0"/>
            </a:br>
            <a:endParaRPr lang="en-US" sz="3400" dirty="0"/>
          </a:p>
        </p:txBody>
      </p:sp>
      <p:sp>
        <p:nvSpPr>
          <p:cNvPr id="192" name="Freeform: Shape 191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Image result for god is eternal">
            <a:extLst>
              <a:ext uri="{FF2B5EF4-FFF2-40B4-BE49-F238E27FC236}">
                <a16:creationId xmlns:a16="http://schemas.microsoft.com/office/drawing/2014/main" id="{F2273CD4-8758-4AF0-BDC5-389C3C37793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6" r="879" b="1"/>
          <a:stretch/>
        </p:blipFill>
        <p:spPr bwMode="auto">
          <a:xfrm>
            <a:off x="6021086" y="544777"/>
            <a:ext cx="6170914" cy="6313225"/>
          </a:xfrm>
          <a:custGeom>
            <a:avLst/>
            <a:gdLst/>
            <a:ahLst/>
            <a:cxnLst/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70155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1E238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95F64A-B025-4437-A714-837D78F8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Genesis 1:2</a:t>
            </a:r>
          </a:p>
        </p:txBody>
      </p:sp>
      <p:pic>
        <p:nvPicPr>
          <p:cNvPr id="5" name="Picture 4" descr="A picture containing text, star, night sky&#10;&#10;Description automatically generated">
            <a:extLst>
              <a:ext uri="{FF2B5EF4-FFF2-40B4-BE49-F238E27FC236}">
                <a16:creationId xmlns:a16="http://schemas.microsoft.com/office/drawing/2014/main" id="{3D0BAD1C-3096-4D36-B407-F03E6CF27A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3" r="1" b="10918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84BDB-4DD9-4769-AF04-78DB9B083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The earth was with out form and void</a:t>
            </a:r>
          </a:p>
          <a:p>
            <a:endParaRPr lang="en-US" sz="2200" dirty="0">
              <a:solidFill>
                <a:srgbClr val="FFFFFF"/>
              </a:solidFill>
            </a:endParaRPr>
          </a:p>
          <a:p>
            <a:r>
              <a:rPr lang="en-US" sz="2200" dirty="0">
                <a:solidFill>
                  <a:srgbClr val="FFFFFF"/>
                </a:solidFill>
              </a:rPr>
              <a:t>Darkness was on the face of the deep</a:t>
            </a:r>
          </a:p>
          <a:p>
            <a:endParaRPr lang="en-US" sz="2200" dirty="0">
              <a:solidFill>
                <a:srgbClr val="FFFFFF"/>
              </a:solidFill>
            </a:endParaRPr>
          </a:p>
          <a:p>
            <a:r>
              <a:rPr lang="en-US" sz="2200" dirty="0">
                <a:solidFill>
                  <a:srgbClr val="FFFFFF"/>
                </a:solidFill>
              </a:rPr>
              <a:t>The Spirit of God moved to bring change</a:t>
            </a:r>
          </a:p>
          <a:p>
            <a:endParaRPr lang="en-US" sz="2200" dirty="0">
              <a:solidFill>
                <a:srgbClr val="FFFFFF"/>
              </a:solidFill>
            </a:endParaRPr>
          </a:p>
          <a:p>
            <a:r>
              <a:rPr lang="en-US" sz="2200" dirty="0">
                <a:solidFill>
                  <a:srgbClr val="FFFFFF"/>
                </a:solidFill>
              </a:rPr>
              <a:t>The spirt of God can bring change in our lives as well</a:t>
            </a:r>
          </a:p>
        </p:txBody>
      </p:sp>
    </p:spTree>
    <p:extLst>
      <p:ext uri="{BB962C8B-B14F-4D97-AF65-F5344CB8AC3E}">
        <p14:creationId xmlns:p14="http://schemas.microsoft.com/office/powerpoint/2010/main" val="40552003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chemeClr val="accent5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67665E-0DD5-4CB0-ADFB-059B3EB00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Gen 1:3-5</a:t>
            </a:r>
          </a:p>
        </p:txBody>
      </p:sp>
      <p:pic>
        <p:nvPicPr>
          <p:cNvPr id="5" name="Picture 4" descr="A group of planets in space&#10;&#10;Description automatically generated with low confidence">
            <a:extLst>
              <a:ext uri="{FF2B5EF4-FFF2-40B4-BE49-F238E27FC236}">
                <a16:creationId xmlns:a16="http://schemas.microsoft.com/office/drawing/2014/main" id="{A9708586-9EF7-4D47-BD7B-13C9DCFF7C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3" r="3" b="3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E60C0-4F92-4CBE-B67F-98E090C30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 lnSpcReduction="10000"/>
          </a:bodyPr>
          <a:lstStyle/>
          <a:p>
            <a:endParaRPr lang="en-US" sz="2000" dirty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God is the source of light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</a:rPr>
              <a:t>Ex 34:28-35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</a:rPr>
              <a:t>1 Jn 1:5</a:t>
            </a:r>
          </a:p>
          <a:p>
            <a:pPr lvl="1"/>
            <a:endParaRPr lang="en-US" sz="2800" dirty="0">
              <a:solidFill>
                <a:srgbClr val="FFFFFF"/>
              </a:solidFill>
            </a:endParaRPr>
          </a:p>
          <a:p>
            <a:r>
              <a:rPr lang="en-US" dirty="0">
                <a:solidFill>
                  <a:srgbClr val="FFFFFF"/>
                </a:solidFill>
              </a:rPr>
              <a:t>God brings His light to us through His word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</a:rPr>
              <a:t>Ps 119:105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</a:rPr>
              <a:t>Ps 119:30</a:t>
            </a:r>
          </a:p>
          <a:p>
            <a:pPr lvl="1"/>
            <a:endParaRPr lang="en-US" sz="2000" dirty="0">
              <a:solidFill>
                <a:srgbClr val="FFFFFF"/>
              </a:solidFill>
            </a:endParaRPr>
          </a:p>
          <a:p>
            <a:pPr lvl="1"/>
            <a:endParaRPr lang="en-US" sz="2000" dirty="0">
              <a:solidFill>
                <a:srgbClr val="FFFFFF"/>
              </a:solidFill>
            </a:endParaRPr>
          </a:p>
          <a:p>
            <a:endParaRPr lang="en-US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2268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13467C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BD6F6A-3278-4FB0-950E-6A755A253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Genesis 1:6-8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D1E50E42-4EFF-458D-ABAC-0A5C5B87B4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7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E45FDA8-57F6-482C-9B11-5D10225658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Autofit/>
          </a:bodyPr>
          <a:lstStyle/>
          <a:p>
            <a:r>
              <a:rPr lang="en-US" sz="2200" dirty="0">
                <a:solidFill>
                  <a:srgbClr val="FFFFFF"/>
                </a:solidFill>
              </a:rPr>
              <a:t>The dividing of the waters formed the atmosphere</a:t>
            </a:r>
          </a:p>
          <a:p>
            <a:pPr lvl="1"/>
            <a:r>
              <a:rPr lang="en-US" sz="2200" dirty="0">
                <a:solidFill>
                  <a:srgbClr val="FFFFFF"/>
                </a:solidFill>
              </a:rPr>
              <a:t>The earth is being prepared for life</a:t>
            </a:r>
          </a:p>
          <a:p>
            <a:pPr lvl="1"/>
            <a:endParaRPr lang="en-US" sz="2200" dirty="0">
              <a:solidFill>
                <a:srgbClr val="FFFFFF"/>
              </a:solidFill>
            </a:endParaRPr>
          </a:p>
          <a:p>
            <a:r>
              <a:rPr lang="en-US" sz="2200" dirty="0">
                <a:solidFill>
                  <a:srgbClr val="FFFFFF"/>
                </a:solidFill>
              </a:rPr>
              <a:t>God uses the cross as a divider</a:t>
            </a:r>
          </a:p>
          <a:p>
            <a:pPr lvl="1"/>
            <a:r>
              <a:rPr lang="en-US" sz="2200" dirty="0">
                <a:solidFill>
                  <a:srgbClr val="FFFFFF"/>
                </a:solidFill>
              </a:rPr>
              <a:t>Preparing man for eternal life</a:t>
            </a:r>
          </a:p>
          <a:p>
            <a:pPr lvl="1"/>
            <a:r>
              <a:rPr lang="en-US" sz="2200" dirty="0">
                <a:solidFill>
                  <a:srgbClr val="FFFFFF"/>
                </a:solidFill>
              </a:rPr>
              <a:t>There is no neutral ground with the cross</a:t>
            </a:r>
          </a:p>
          <a:p>
            <a:pPr lvl="1"/>
            <a:r>
              <a:rPr lang="en-US" sz="2200" dirty="0">
                <a:solidFill>
                  <a:srgbClr val="FFFFFF"/>
                </a:solidFill>
              </a:rPr>
              <a:t>The two thieves on either side of Jesus     (Lk 23:39-43)</a:t>
            </a:r>
          </a:p>
        </p:txBody>
      </p:sp>
    </p:spTree>
    <p:extLst>
      <p:ext uri="{BB962C8B-B14F-4D97-AF65-F5344CB8AC3E}">
        <p14:creationId xmlns:p14="http://schemas.microsoft.com/office/powerpoint/2010/main" val="16801366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335F3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996063-A773-4E46-9D90-4DCC9B3F7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Gen 1:9-13</a:t>
            </a:r>
          </a:p>
        </p:txBody>
      </p:sp>
      <p:pic>
        <p:nvPicPr>
          <p:cNvPr id="5" name="Picture 4" descr="A picture containing text, nature, outdoor, mountain&#10;&#10;Description automatically generated">
            <a:extLst>
              <a:ext uri="{FF2B5EF4-FFF2-40B4-BE49-F238E27FC236}">
                <a16:creationId xmlns:a16="http://schemas.microsoft.com/office/drawing/2014/main" id="{A6A13D9E-B732-4971-BAC6-49D577A324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5" r="1" b="20649"/>
          <a:stretch/>
        </p:blipFill>
        <p:spPr>
          <a:xfrm>
            <a:off x="327547" y="2454903"/>
            <a:ext cx="7058306" cy="4080254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EE26A-E157-4807-B01B-A7DC75F24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491260"/>
            <a:ext cx="3424739" cy="5557847"/>
          </a:xfrm>
        </p:spPr>
        <p:txBody>
          <a:bodyPr anchor="ctr">
            <a:normAutofit fontScale="62500" lnSpcReduction="20000"/>
          </a:bodyPr>
          <a:lstStyle/>
          <a:p>
            <a:endParaRPr lang="en-US" sz="1900" dirty="0">
              <a:solidFill>
                <a:srgbClr val="FFFFFF"/>
              </a:solidFill>
            </a:endParaRPr>
          </a:p>
          <a:p>
            <a:endParaRPr lang="en-US" sz="3500" dirty="0">
              <a:solidFill>
                <a:srgbClr val="FFFFFF"/>
              </a:solidFill>
            </a:endParaRPr>
          </a:p>
          <a:p>
            <a:r>
              <a:rPr lang="en-US" sz="3500" dirty="0">
                <a:solidFill>
                  <a:srgbClr val="FFFFFF"/>
                </a:solidFill>
              </a:rPr>
              <a:t>God divided the water and the land</a:t>
            </a:r>
          </a:p>
          <a:p>
            <a:pPr lvl="1"/>
            <a:r>
              <a:rPr lang="en-US" sz="3500" dirty="0">
                <a:solidFill>
                  <a:srgbClr val="FFFFFF"/>
                </a:solidFill>
              </a:rPr>
              <a:t>God called the dry land earth</a:t>
            </a:r>
          </a:p>
          <a:p>
            <a:pPr lvl="1"/>
            <a:r>
              <a:rPr lang="en-US" sz="3500" dirty="0">
                <a:solidFill>
                  <a:srgbClr val="FFFFFF"/>
                </a:solidFill>
              </a:rPr>
              <a:t>God called the gathering of the waters, seas</a:t>
            </a:r>
          </a:p>
          <a:p>
            <a:pPr lvl="1"/>
            <a:endParaRPr lang="en-US" sz="3500" dirty="0">
              <a:solidFill>
                <a:srgbClr val="FFFFFF"/>
              </a:solidFill>
            </a:endParaRPr>
          </a:p>
          <a:p>
            <a:r>
              <a:rPr lang="en-US" sz="3500" dirty="0">
                <a:solidFill>
                  <a:srgbClr val="FFFFFF"/>
                </a:solidFill>
              </a:rPr>
              <a:t>God prepared the earth</a:t>
            </a:r>
          </a:p>
          <a:p>
            <a:pPr lvl="1"/>
            <a:r>
              <a:rPr lang="en-US" sz="3500" dirty="0">
                <a:solidFill>
                  <a:srgbClr val="FFFFFF"/>
                </a:solidFill>
              </a:rPr>
              <a:t>Grass and herbs</a:t>
            </a:r>
          </a:p>
          <a:p>
            <a:pPr lvl="1"/>
            <a:r>
              <a:rPr lang="en-US" sz="3500" dirty="0">
                <a:solidFill>
                  <a:srgbClr val="FFFFFF"/>
                </a:solidFill>
              </a:rPr>
              <a:t>Fruit trees</a:t>
            </a:r>
          </a:p>
          <a:p>
            <a:pPr lvl="1"/>
            <a:endParaRPr lang="en-US" sz="3500" dirty="0">
              <a:solidFill>
                <a:srgbClr val="FFFFFF"/>
              </a:solidFill>
            </a:endParaRPr>
          </a:p>
          <a:p>
            <a:r>
              <a:rPr lang="en-US" sz="3500" dirty="0">
                <a:solidFill>
                  <a:srgbClr val="FFFFFF"/>
                </a:solidFill>
              </a:rPr>
              <a:t>God calls mankind to bear the fruits of the Spirit</a:t>
            </a:r>
          </a:p>
          <a:p>
            <a:pPr lvl="1"/>
            <a:r>
              <a:rPr lang="en-US" sz="3500" dirty="0">
                <a:solidFill>
                  <a:srgbClr val="FFFFFF"/>
                </a:solidFill>
              </a:rPr>
              <a:t>Gal 5:22-23</a:t>
            </a:r>
          </a:p>
          <a:p>
            <a:pPr lvl="1"/>
            <a:endParaRPr lang="en-US" sz="1900" dirty="0">
              <a:solidFill>
                <a:srgbClr val="FFFFFF"/>
              </a:solidFill>
            </a:endParaRPr>
          </a:p>
          <a:p>
            <a:endParaRPr lang="en-US" sz="1900" dirty="0">
              <a:solidFill>
                <a:srgbClr val="FFFFFF"/>
              </a:solidFill>
            </a:endParaRPr>
          </a:p>
          <a:p>
            <a:endParaRPr lang="en-US" sz="19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843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9">
            <a:extLst>
              <a:ext uri="{FF2B5EF4-FFF2-40B4-BE49-F238E27FC236}">
                <a16:creationId xmlns:a16="http://schemas.microsoft.com/office/drawing/2014/main" id="{1707FC24-6981-43D9-B525-C7832BA22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11449"/>
            <a:ext cx="4332307" cy="6179552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BF906B-B62F-475D-A6AB-9C9376AD8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2950" y="742951"/>
            <a:ext cx="3476625" cy="49625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God can create a new life in you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6E7CFCCF-E4DA-4E59-8271-47373D83C0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3822" y="1589786"/>
            <a:ext cx="6553545" cy="3686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2459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301</Words>
  <Application>Microsoft Office PowerPoint</Application>
  <PresentationFormat>Widescreen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Genesis 1:1  Deut. 33:27  Psalm 102:25-27 </vt:lpstr>
      <vt:lpstr>Genesis 1:2</vt:lpstr>
      <vt:lpstr>Gen 1:3-5</vt:lpstr>
      <vt:lpstr>Genesis 1:6-8</vt:lpstr>
      <vt:lpstr>Gen 1:9-13</vt:lpstr>
      <vt:lpstr>God can create a new life in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Miller</dc:creator>
  <cp:lastModifiedBy>Rob Miller</cp:lastModifiedBy>
  <cp:revision>20</cp:revision>
  <dcterms:created xsi:type="dcterms:W3CDTF">2021-02-18T20:54:10Z</dcterms:created>
  <dcterms:modified xsi:type="dcterms:W3CDTF">2021-02-21T05:59:54Z</dcterms:modified>
</cp:coreProperties>
</file>