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0DDAA-13D9-48D4-AB1E-806DE0AC8130}" v="14" dt="2021-02-26T05:38:08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FCE7E8-B49A-4B7B-8789-09CDB9187B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62217-B3A6-4CC9-A76E-AFF129F4B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A4D1A-1AB6-4883-9D09-3E3EBE9F1D10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3EBED-585B-4DAB-B70F-E90EB25BCF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00A01-9626-4C91-939D-4118D12188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9E61-76F3-4FA7-BD54-30C1294B3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289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74548-5B29-45C4-A905-BF8A5A0A543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C4485-459C-4FD8-8E75-9CD0C2E53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022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8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9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8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2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9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9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8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7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2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E5FE83-A809-4684-B657-118348187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More Like the Master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15A01-B8DF-42CB-A750-2CD0A2FCA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4571999"/>
            <a:ext cx="4572000" cy="1524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+mj-lt"/>
              </a:rPr>
              <a:t>Song # 560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5D819-0EFC-4610-A038-5E99432CBD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32" r="19573" b="-1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2912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earnest effort His kingdom to increase; more of His Spirit, the wanderer to win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/>
              <a:t>NT Passages to Consider (wanderer to win)</a:t>
            </a:r>
          </a:p>
          <a:p>
            <a:pPr lvl="1"/>
            <a:r>
              <a:rPr lang="en-US" b="1" dirty="0"/>
              <a:t>Gal 6:1 “6 Brethren, if a man is overtaken in any trespass, you who </a:t>
            </a:r>
            <a:r>
              <a:rPr lang="en-US" b="1" i="1" dirty="0"/>
              <a:t>are</a:t>
            </a:r>
            <a:r>
              <a:rPr lang="en-US" b="1" dirty="0"/>
              <a:t> spiritual restore such a one in a spirit of gentleness, considering yourself lest you also be tempted.”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Jam 5:19-20 “</a:t>
            </a:r>
            <a:r>
              <a:rPr lang="en-US" b="1" baseline="30000" dirty="0"/>
              <a:t>19 </a:t>
            </a:r>
            <a:r>
              <a:rPr lang="en-US" b="1" dirty="0"/>
              <a:t>Brethren, if anyone among you wanders from the truth, and someone turns him back, </a:t>
            </a:r>
            <a:r>
              <a:rPr lang="en-US" b="1" baseline="30000" dirty="0"/>
              <a:t>20 </a:t>
            </a:r>
            <a:r>
              <a:rPr lang="en-US" b="1" dirty="0"/>
              <a:t>let him know that he who turns a sinner from the error of his way will save </a:t>
            </a:r>
            <a:r>
              <a:rPr lang="en-US" b="1" baseline="30000" dirty="0"/>
              <a:t>[</a:t>
            </a:r>
            <a:r>
              <a:rPr lang="en-US" b="1" dirty="0"/>
              <a:t>a soul from death and cover a multitude of sins.”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026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Chorus: Appeal for Christ to Help us become more like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+mj-lt"/>
              </a:rPr>
              <a:t>Take my heart , O take my heart, I would be thine alone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Take my heart, O take my heart, and make it all Thine own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Purge Thou me from every sin, O Lord I now implore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Wash and keep, O wash and keep me Thine for evermore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886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6878-3644-4AB2-B51D-D0DF0081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4513B-FE85-4AA5-8C77-E40F2BCA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j-lt"/>
              </a:rPr>
              <a:t>Jesus is the master</a:t>
            </a:r>
          </a:p>
          <a:p>
            <a:pPr lvl="1"/>
            <a:r>
              <a:rPr lang="en-US" b="1" dirty="0">
                <a:latin typeface="+mj-lt"/>
              </a:rPr>
              <a:t>Mt 23:8-10 “</a:t>
            </a:r>
            <a:r>
              <a:rPr lang="en-US" b="1" baseline="30000" dirty="0">
                <a:latin typeface="+mj-lt"/>
              </a:rPr>
              <a:t>8 </a:t>
            </a:r>
            <a:r>
              <a:rPr lang="en-US" b="1" dirty="0">
                <a:latin typeface="+mj-lt"/>
              </a:rPr>
              <a:t>But be not ye called Rabbi: for one is your Master, even Christ; and all ye are brethren. </a:t>
            </a:r>
            <a:r>
              <a:rPr lang="en-US" b="1" baseline="30000" dirty="0">
                <a:latin typeface="+mj-lt"/>
              </a:rPr>
              <a:t>9 </a:t>
            </a:r>
            <a:r>
              <a:rPr lang="en-US" b="1" dirty="0">
                <a:latin typeface="+mj-lt"/>
              </a:rPr>
              <a:t>And call no man your father upon the earth: for one is your Father, which is in heaven. </a:t>
            </a:r>
            <a:r>
              <a:rPr lang="en-US" b="1" baseline="30000" dirty="0">
                <a:latin typeface="+mj-lt"/>
              </a:rPr>
              <a:t>10 </a:t>
            </a:r>
            <a:r>
              <a:rPr lang="en-US" b="1" dirty="0">
                <a:latin typeface="+mj-lt"/>
              </a:rPr>
              <a:t>Neither be ye called masters: for one is your Master, even Christ.”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Jn 13:13 “</a:t>
            </a:r>
            <a:r>
              <a:rPr lang="en-US" b="1" baseline="30000" dirty="0">
                <a:latin typeface="+mj-lt"/>
              </a:rPr>
              <a:t>13 </a:t>
            </a:r>
            <a:r>
              <a:rPr lang="en-US" b="1" dirty="0">
                <a:latin typeface="+mj-lt"/>
              </a:rPr>
              <a:t>Ye call me Master and Lord: and ye say well; for so I am.”</a:t>
            </a:r>
          </a:p>
        </p:txBody>
      </p:sp>
    </p:spTree>
    <p:extLst>
      <p:ext uri="{BB962C8B-B14F-4D97-AF65-F5344CB8AC3E}">
        <p14:creationId xmlns:p14="http://schemas.microsoft.com/office/powerpoint/2010/main" val="382859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A365-017A-4689-9434-662A56B8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D7A79-7CB6-484F-B2AE-315784657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+mj-lt"/>
              </a:rPr>
              <a:t>As Master, Jesus is the one we must answer to and follow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As Master He is our  “Master Teacher” and we are His students</a:t>
            </a: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Phil 2:5 “</a:t>
            </a:r>
            <a:r>
              <a:rPr lang="en-US" b="1" baseline="30000" dirty="0">
                <a:latin typeface="+mj-lt"/>
              </a:rPr>
              <a:t>5 </a:t>
            </a:r>
            <a:r>
              <a:rPr lang="en-US" b="1" dirty="0">
                <a:latin typeface="+mj-lt"/>
              </a:rPr>
              <a:t>Let this mind be in you, which was also in Christ Jesus:”</a:t>
            </a:r>
          </a:p>
        </p:txBody>
      </p:sp>
    </p:spTree>
    <p:extLst>
      <p:ext uri="{BB962C8B-B14F-4D97-AF65-F5344CB8AC3E}">
        <p14:creationId xmlns:p14="http://schemas.microsoft.com/office/powerpoint/2010/main" val="177996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is my daily prayer; more strength to carry crosses I must 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The Words and Example of Jesus (Prayer)</a:t>
            </a:r>
          </a:p>
          <a:p>
            <a:pPr lvl="1"/>
            <a:r>
              <a:rPr lang="en-US" b="1" dirty="0"/>
              <a:t>Lk 5:16 “</a:t>
            </a:r>
            <a:r>
              <a:rPr lang="en-US" b="1" baseline="30000" dirty="0"/>
              <a:t>16 </a:t>
            </a:r>
            <a:r>
              <a:rPr lang="en-US" b="1" dirty="0"/>
              <a:t>So He Himself </a:t>
            </a:r>
            <a:r>
              <a:rPr lang="en-US" b="1" i="1" dirty="0"/>
              <a:t>often</a:t>
            </a:r>
            <a:r>
              <a:rPr lang="en-US" b="1" dirty="0"/>
              <a:t> withdrew into the wilderness and prayed.”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Mt 6:5-8 “Do not pray like the Hypocrites… do not us vain repetition…”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The model prayer: </a:t>
            </a:r>
            <a:r>
              <a:rPr lang="en-US" b="1"/>
              <a:t>Mt 6:9-13;  </a:t>
            </a:r>
            <a:r>
              <a:rPr lang="en-US" b="1" dirty="0"/>
              <a:t>Lk 11:2-4</a:t>
            </a:r>
          </a:p>
        </p:txBody>
      </p:sp>
    </p:spTree>
    <p:extLst>
      <p:ext uri="{BB962C8B-B14F-4D97-AF65-F5344CB8AC3E}">
        <p14:creationId xmlns:p14="http://schemas.microsoft.com/office/powerpoint/2010/main" val="379866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is my daily prayer; more strength to carry crosses I must 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/>
              <a:t>NT Passages to Consider (Prayer)</a:t>
            </a:r>
          </a:p>
          <a:p>
            <a:pPr lvl="1"/>
            <a:r>
              <a:rPr lang="en-US" b="1" dirty="0"/>
              <a:t>Phil 4:6 “</a:t>
            </a:r>
            <a:r>
              <a:rPr lang="en-US" b="1" baseline="30000" dirty="0"/>
              <a:t>6 </a:t>
            </a:r>
            <a:r>
              <a:rPr lang="en-US" b="1" dirty="0"/>
              <a:t>Be anxious for nothing, but in everything by prayer and supplication, with thanksgiving, let your requests be made known to God;”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1 Jn 5:14-15 “</a:t>
            </a:r>
            <a:r>
              <a:rPr lang="en-US" b="1" baseline="30000" dirty="0"/>
              <a:t>14 </a:t>
            </a:r>
            <a:r>
              <a:rPr lang="en-US" b="1" dirty="0"/>
              <a:t>Now this is the confidence that we have in Him, that if we ask anything according to His will, He hears us. </a:t>
            </a:r>
            <a:r>
              <a:rPr lang="en-US" b="1" baseline="30000" dirty="0"/>
              <a:t>15 </a:t>
            </a:r>
            <a:r>
              <a:rPr lang="en-US" b="1" dirty="0"/>
              <a:t>And if we know that He hears us, whatever we ask, we know that we have the petitions that we have asked of Him.”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415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is my daily prayer; more strength to carry crosses I must 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/>
              <a:t>The Words and Example of Jesus (Crosses to bear)</a:t>
            </a:r>
          </a:p>
          <a:p>
            <a:pPr lvl="1"/>
            <a:r>
              <a:rPr lang="en-US" b="1" dirty="0"/>
              <a:t>Mt 10:38 “</a:t>
            </a:r>
            <a:r>
              <a:rPr lang="en-US" b="1" baseline="30000" dirty="0"/>
              <a:t>38 </a:t>
            </a:r>
            <a:r>
              <a:rPr lang="en-US" b="1" dirty="0"/>
              <a:t>And he who does not take his cross and follow after Me is not worthy of Me. “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b="1" dirty="0"/>
              <a:t>Lk 9:23 “</a:t>
            </a:r>
            <a:r>
              <a:rPr lang="en-US" b="1" baseline="30000" dirty="0"/>
              <a:t>23 </a:t>
            </a:r>
            <a:r>
              <a:rPr lang="en-US" b="1" dirty="0"/>
              <a:t>Then He said to </a:t>
            </a:r>
            <a:r>
              <a:rPr lang="en-US" b="1" i="1" dirty="0"/>
              <a:t>them</a:t>
            </a:r>
            <a:r>
              <a:rPr lang="en-US" b="1" dirty="0"/>
              <a:t> all, “If anyone desires to come after Me, let him deny himself, and take up his cross daily, and follow Me.”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Lk 14:27 “</a:t>
            </a:r>
            <a:r>
              <a:rPr lang="en-US" b="1" baseline="30000" dirty="0"/>
              <a:t>27 </a:t>
            </a:r>
            <a:r>
              <a:rPr lang="en-US" b="1" dirty="0"/>
              <a:t>And whoever does not bear his cross and come after Me cannot be My disciple.”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79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like the master is my daily prayer; more strength to carry crosses I must 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b="1" dirty="0"/>
              <a:t>NT Passages to Consider (Crosses to bear)</a:t>
            </a:r>
          </a:p>
          <a:p>
            <a:pPr lvl="1"/>
            <a:r>
              <a:rPr lang="en-US" b="1" dirty="0"/>
              <a:t>Heb 12:2 “</a:t>
            </a:r>
            <a:r>
              <a:rPr lang="en-US" b="1" baseline="30000" dirty="0"/>
              <a:t>2 </a:t>
            </a:r>
            <a:r>
              <a:rPr lang="en-US" b="1" dirty="0"/>
              <a:t>looking unto Jesus, the </a:t>
            </a:r>
            <a:r>
              <a:rPr lang="en-US" b="1" baseline="30000" dirty="0"/>
              <a:t>[</a:t>
            </a:r>
            <a:r>
              <a:rPr lang="en-US" b="1" dirty="0"/>
              <a:t>author and finisher of </a:t>
            </a:r>
            <a:r>
              <a:rPr lang="en-US" b="1" i="1" dirty="0"/>
              <a:t>our</a:t>
            </a:r>
            <a:r>
              <a:rPr lang="en-US" b="1" dirty="0"/>
              <a:t> faith, who for the joy that was set before Him endured the cross, despising the shame, and has sat down at the right hand of the throne of God.”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1 Pet 2:24 “</a:t>
            </a:r>
            <a:r>
              <a:rPr lang="en-US" b="1" baseline="30000" dirty="0"/>
              <a:t>24 </a:t>
            </a:r>
            <a:r>
              <a:rPr lang="en-US" b="1" dirty="0"/>
              <a:t>who Himself bore our sins in His own body on the tree, that we, having died to sins, might live for righteousness—by whose stripes you were healed.”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859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earnest effort His kingdom to increase; more of His Spirit, the wanderer to win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b="1" dirty="0"/>
              <a:t>The Words and Example of Jesus (Kingdom increase)</a:t>
            </a:r>
          </a:p>
          <a:p>
            <a:pPr lvl="1"/>
            <a:r>
              <a:rPr lang="en-US" b="1" dirty="0"/>
              <a:t>Mt 9:35 “</a:t>
            </a:r>
            <a:r>
              <a:rPr lang="en-US" b="1" baseline="30000" dirty="0"/>
              <a:t>35 </a:t>
            </a:r>
            <a:r>
              <a:rPr lang="en-US" b="1" dirty="0"/>
              <a:t>Then Jesus went about all the cities and villages, teaching in their synagogues, preaching the gospel of the kingdom,…”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Mt 28:19 “</a:t>
            </a:r>
            <a:r>
              <a:rPr lang="en-US" b="1" baseline="30000" dirty="0"/>
              <a:t>19 </a:t>
            </a:r>
            <a:r>
              <a:rPr lang="en-US" b="1" dirty="0"/>
              <a:t>Go therefore and make disciples of all the nations, baptizing them in the name of the Father and of the Son and of the Holy Spirit,”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b="1" dirty="0"/>
              <a:t>Mk 16:15 “</a:t>
            </a:r>
            <a:r>
              <a:rPr lang="en-US" b="1" baseline="30000" dirty="0"/>
              <a:t>15 </a:t>
            </a:r>
            <a:r>
              <a:rPr lang="en-US" b="1" dirty="0"/>
              <a:t>And He said to them, “Go into all the world and preach the gospel to every creature. 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278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23B0-A83E-4650-BF2B-C5D3D06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earnest effort His kingdom to increase; more of His Spirit, the wanderer to win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2038-EE46-4B0E-A000-BF98600C2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b="1" dirty="0"/>
              <a:t>The Words and Example of Jesus (wanderer to win)</a:t>
            </a:r>
          </a:p>
          <a:p>
            <a:pPr lvl="1"/>
            <a:r>
              <a:rPr lang="en-US" b="1" dirty="0"/>
              <a:t>Mt 2:17 “</a:t>
            </a:r>
            <a:r>
              <a:rPr lang="en-US" b="1" baseline="30000" dirty="0"/>
              <a:t>17 </a:t>
            </a:r>
            <a:r>
              <a:rPr lang="en-US" b="1" dirty="0"/>
              <a:t>When Jesus heard </a:t>
            </a:r>
            <a:r>
              <a:rPr lang="en-US" b="1" i="1" dirty="0"/>
              <a:t>it,</a:t>
            </a:r>
            <a:r>
              <a:rPr lang="en-US" b="1" dirty="0"/>
              <a:t> He said to them, “Those who are well have no need of a physician, but those who are sick. I did not come to call </a:t>
            </a:r>
            <a:r>
              <a:rPr lang="en-US" b="1" i="1" dirty="0"/>
              <a:t>the</a:t>
            </a:r>
            <a:r>
              <a:rPr lang="en-US" b="1" dirty="0"/>
              <a:t> righteous, but sinners, </a:t>
            </a:r>
            <a:r>
              <a:rPr lang="en-US" b="1" baseline="30000" dirty="0"/>
              <a:t> </a:t>
            </a:r>
            <a:r>
              <a:rPr lang="en-US" b="1" dirty="0"/>
              <a:t>to repentance.”</a:t>
            </a:r>
          </a:p>
          <a:p>
            <a:pPr lvl="2"/>
            <a:endParaRPr lang="en-US" b="1" dirty="0"/>
          </a:p>
          <a:p>
            <a:pPr lvl="1"/>
            <a:r>
              <a:rPr lang="en-US" b="1" dirty="0"/>
              <a:t>Lk 5:32 “</a:t>
            </a:r>
            <a:r>
              <a:rPr lang="en-US" b="1" baseline="30000" dirty="0"/>
              <a:t>32 </a:t>
            </a:r>
            <a:r>
              <a:rPr lang="en-US" b="1" dirty="0"/>
              <a:t>I have not come to call </a:t>
            </a:r>
            <a:r>
              <a:rPr lang="en-US" b="1" i="1" dirty="0"/>
              <a:t>the</a:t>
            </a:r>
            <a:r>
              <a:rPr lang="en-US" b="1" dirty="0"/>
              <a:t> righteous, but sinners, to repentance.”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b="1" dirty="0"/>
              <a:t>Mk 18:10-14  The parable of the lost sheep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80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311C23"/>
      </a:dk2>
      <a:lt2>
        <a:srgbClr val="F0F3F3"/>
      </a:lt2>
      <a:accent1>
        <a:srgbClr val="D0443F"/>
      </a:accent1>
      <a:accent2>
        <a:srgbClr val="BF2E65"/>
      </a:accent2>
      <a:accent3>
        <a:srgbClr val="D03FB3"/>
      </a:accent3>
      <a:accent4>
        <a:srgbClr val="9F2EBF"/>
      </a:accent4>
      <a:accent5>
        <a:srgbClr val="753FD0"/>
      </a:accent5>
      <a:accent6>
        <a:srgbClr val="383FC2"/>
      </a:accent6>
      <a:hlink>
        <a:srgbClr val="833FB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3399</TotalTime>
  <Words>929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Avenir Next LT Pro Light</vt:lpstr>
      <vt:lpstr>Calibri</vt:lpstr>
      <vt:lpstr>Sitka Subheading</vt:lpstr>
      <vt:lpstr>PebbleVTI</vt:lpstr>
      <vt:lpstr>More Like the Master</vt:lpstr>
      <vt:lpstr>Introduction</vt:lpstr>
      <vt:lpstr>Introduction</vt:lpstr>
      <vt:lpstr>More like the master is my daily prayer; more strength to carry crosses I must bear</vt:lpstr>
      <vt:lpstr>More like the master is my daily prayer; more strength to carry crosses I must bear</vt:lpstr>
      <vt:lpstr>More like the master is my daily prayer; more strength to carry crosses I must bear</vt:lpstr>
      <vt:lpstr>More like the master is my daily prayer; more strength to carry crosses I must bear</vt:lpstr>
      <vt:lpstr>More earnest effort His kingdom to increase; more of His Spirit, the wanderer to win</vt:lpstr>
      <vt:lpstr>More earnest effort His kingdom to increase; more of His Spirit, the wanderer to win</vt:lpstr>
      <vt:lpstr>More earnest effort His kingdom to increase; more of His Spirit, the wanderer to win</vt:lpstr>
      <vt:lpstr>Chorus: Appeal for Christ to Help us become more like Him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Like the Master</dc:title>
  <dc:creator>Rob Miller</dc:creator>
  <cp:lastModifiedBy>christian miller</cp:lastModifiedBy>
  <cp:revision>30</cp:revision>
  <dcterms:created xsi:type="dcterms:W3CDTF">2021-01-28T18:26:11Z</dcterms:created>
  <dcterms:modified xsi:type="dcterms:W3CDTF">2021-02-28T19:34:14Z</dcterms:modified>
</cp:coreProperties>
</file>