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8"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3C2BA-D5AC-4866-8D5F-B1837BB3B21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7FAEF8F-C38D-451F-9876-3FDBB746A7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5149C70-64CC-46C8-9215-2CD2E975A53E}"/>
              </a:ext>
            </a:extLst>
          </p:cNvPr>
          <p:cNvSpPr>
            <a:spLocks noGrp="1"/>
          </p:cNvSpPr>
          <p:nvPr>
            <p:ph type="dt" sz="half" idx="10"/>
          </p:nvPr>
        </p:nvSpPr>
        <p:spPr/>
        <p:txBody>
          <a:bodyPr/>
          <a:lstStyle/>
          <a:p>
            <a:fld id="{C849BA81-06F0-4858-BE1F-208F2B3C83F1}" type="datetimeFigureOut">
              <a:rPr lang="en-US" smtClean="0"/>
              <a:t>2/19/2021</a:t>
            </a:fld>
            <a:endParaRPr lang="en-US"/>
          </a:p>
        </p:txBody>
      </p:sp>
      <p:sp>
        <p:nvSpPr>
          <p:cNvPr id="5" name="Footer Placeholder 4">
            <a:extLst>
              <a:ext uri="{FF2B5EF4-FFF2-40B4-BE49-F238E27FC236}">
                <a16:creationId xmlns:a16="http://schemas.microsoft.com/office/drawing/2014/main" id="{B8F30137-A3AC-4A43-8548-01BB27C670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2D1C0F-EBA7-4FEF-A59E-DBB5E61DC25B}"/>
              </a:ext>
            </a:extLst>
          </p:cNvPr>
          <p:cNvSpPr>
            <a:spLocks noGrp="1"/>
          </p:cNvSpPr>
          <p:nvPr>
            <p:ph type="sldNum" sz="quarter" idx="12"/>
          </p:nvPr>
        </p:nvSpPr>
        <p:spPr/>
        <p:txBody>
          <a:bodyPr/>
          <a:lstStyle/>
          <a:p>
            <a:fld id="{B2145AD9-95DC-45B6-910A-F56A0AD11C00}" type="slidenum">
              <a:rPr lang="en-US" smtClean="0"/>
              <a:t>‹#›</a:t>
            </a:fld>
            <a:endParaRPr lang="en-US"/>
          </a:p>
        </p:txBody>
      </p:sp>
    </p:spTree>
    <p:extLst>
      <p:ext uri="{BB962C8B-B14F-4D97-AF65-F5344CB8AC3E}">
        <p14:creationId xmlns:p14="http://schemas.microsoft.com/office/powerpoint/2010/main" val="2973749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F7B50-6BC1-4D73-A953-639C50F9BE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D518D21-855F-4327-B888-FB2B554DAE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1BEA5E-8DF0-4758-9718-B5E4E9C59522}"/>
              </a:ext>
            </a:extLst>
          </p:cNvPr>
          <p:cNvSpPr>
            <a:spLocks noGrp="1"/>
          </p:cNvSpPr>
          <p:nvPr>
            <p:ph type="dt" sz="half" idx="10"/>
          </p:nvPr>
        </p:nvSpPr>
        <p:spPr/>
        <p:txBody>
          <a:bodyPr/>
          <a:lstStyle/>
          <a:p>
            <a:fld id="{C849BA81-06F0-4858-BE1F-208F2B3C83F1}" type="datetimeFigureOut">
              <a:rPr lang="en-US" smtClean="0"/>
              <a:t>2/19/2021</a:t>
            </a:fld>
            <a:endParaRPr lang="en-US"/>
          </a:p>
        </p:txBody>
      </p:sp>
      <p:sp>
        <p:nvSpPr>
          <p:cNvPr id="5" name="Footer Placeholder 4">
            <a:extLst>
              <a:ext uri="{FF2B5EF4-FFF2-40B4-BE49-F238E27FC236}">
                <a16:creationId xmlns:a16="http://schemas.microsoft.com/office/drawing/2014/main" id="{EA379E04-1D67-4A4D-B442-0D21AE897D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A38593-96BD-4FF2-9220-0CB03E3A7FEA}"/>
              </a:ext>
            </a:extLst>
          </p:cNvPr>
          <p:cNvSpPr>
            <a:spLocks noGrp="1"/>
          </p:cNvSpPr>
          <p:nvPr>
            <p:ph type="sldNum" sz="quarter" idx="12"/>
          </p:nvPr>
        </p:nvSpPr>
        <p:spPr/>
        <p:txBody>
          <a:bodyPr/>
          <a:lstStyle/>
          <a:p>
            <a:fld id="{B2145AD9-95DC-45B6-910A-F56A0AD11C00}" type="slidenum">
              <a:rPr lang="en-US" smtClean="0"/>
              <a:t>‹#›</a:t>
            </a:fld>
            <a:endParaRPr lang="en-US"/>
          </a:p>
        </p:txBody>
      </p:sp>
    </p:spTree>
    <p:extLst>
      <p:ext uri="{BB962C8B-B14F-4D97-AF65-F5344CB8AC3E}">
        <p14:creationId xmlns:p14="http://schemas.microsoft.com/office/powerpoint/2010/main" val="3000345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96377B-733C-487C-ACCF-51BE247FA53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02D903-8FDD-4FCD-9551-04FF9762A4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DB293F-64C8-4FD4-AF08-06DFD9253833}"/>
              </a:ext>
            </a:extLst>
          </p:cNvPr>
          <p:cNvSpPr>
            <a:spLocks noGrp="1"/>
          </p:cNvSpPr>
          <p:nvPr>
            <p:ph type="dt" sz="half" idx="10"/>
          </p:nvPr>
        </p:nvSpPr>
        <p:spPr/>
        <p:txBody>
          <a:bodyPr/>
          <a:lstStyle/>
          <a:p>
            <a:fld id="{C849BA81-06F0-4858-BE1F-208F2B3C83F1}" type="datetimeFigureOut">
              <a:rPr lang="en-US" smtClean="0"/>
              <a:t>2/19/2021</a:t>
            </a:fld>
            <a:endParaRPr lang="en-US"/>
          </a:p>
        </p:txBody>
      </p:sp>
      <p:sp>
        <p:nvSpPr>
          <p:cNvPr id="5" name="Footer Placeholder 4">
            <a:extLst>
              <a:ext uri="{FF2B5EF4-FFF2-40B4-BE49-F238E27FC236}">
                <a16:creationId xmlns:a16="http://schemas.microsoft.com/office/drawing/2014/main" id="{7BC0654F-2D39-40D5-BA7B-2CB9E2ACCF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8E37F1-56A2-47BE-B624-05EACA177A7F}"/>
              </a:ext>
            </a:extLst>
          </p:cNvPr>
          <p:cNvSpPr>
            <a:spLocks noGrp="1"/>
          </p:cNvSpPr>
          <p:nvPr>
            <p:ph type="sldNum" sz="quarter" idx="12"/>
          </p:nvPr>
        </p:nvSpPr>
        <p:spPr/>
        <p:txBody>
          <a:bodyPr/>
          <a:lstStyle/>
          <a:p>
            <a:fld id="{B2145AD9-95DC-45B6-910A-F56A0AD11C00}" type="slidenum">
              <a:rPr lang="en-US" smtClean="0"/>
              <a:t>‹#›</a:t>
            </a:fld>
            <a:endParaRPr lang="en-US"/>
          </a:p>
        </p:txBody>
      </p:sp>
    </p:spTree>
    <p:extLst>
      <p:ext uri="{BB962C8B-B14F-4D97-AF65-F5344CB8AC3E}">
        <p14:creationId xmlns:p14="http://schemas.microsoft.com/office/powerpoint/2010/main" val="3656254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EA080-FB78-43F0-BEEA-198009733C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C5B9C8-7762-4F0C-8C63-BF102FC0FC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EE1249-AEFB-44B2-916E-02E441401F36}"/>
              </a:ext>
            </a:extLst>
          </p:cNvPr>
          <p:cNvSpPr>
            <a:spLocks noGrp="1"/>
          </p:cNvSpPr>
          <p:nvPr>
            <p:ph type="dt" sz="half" idx="10"/>
          </p:nvPr>
        </p:nvSpPr>
        <p:spPr/>
        <p:txBody>
          <a:bodyPr/>
          <a:lstStyle/>
          <a:p>
            <a:fld id="{C849BA81-06F0-4858-BE1F-208F2B3C83F1}" type="datetimeFigureOut">
              <a:rPr lang="en-US" smtClean="0"/>
              <a:t>2/19/2021</a:t>
            </a:fld>
            <a:endParaRPr lang="en-US"/>
          </a:p>
        </p:txBody>
      </p:sp>
      <p:sp>
        <p:nvSpPr>
          <p:cNvPr id="5" name="Footer Placeholder 4">
            <a:extLst>
              <a:ext uri="{FF2B5EF4-FFF2-40B4-BE49-F238E27FC236}">
                <a16:creationId xmlns:a16="http://schemas.microsoft.com/office/drawing/2014/main" id="{7C86004D-E07E-4536-B4AC-B8CAD44D83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8E4DD3-80BF-45E9-A064-073792E4CC80}"/>
              </a:ext>
            </a:extLst>
          </p:cNvPr>
          <p:cNvSpPr>
            <a:spLocks noGrp="1"/>
          </p:cNvSpPr>
          <p:nvPr>
            <p:ph type="sldNum" sz="quarter" idx="12"/>
          </p:nvPr>
        </p:nvSpPr>
        <p:spPr/>
        <p:txBody>
          <a:bodyPr/>
          <a:lstStyle/>
          <a:p>
            <a:fld id="{B2145AD9-95DC-45B6-910A-F56A0AD11C00}" type="slidenum">
              <a:rPr lang="en-US" smtClean="0"/>
              <a:t>‹#›</a:t>
            </a:fld>
            <a:endParaRPr lang="en-US"/>
          </a:p>
        </p:txBody>
      </p:sp>
    </p:spTree>
    <p:extLst>
      <p:ext uri="{BB962C8B-B14F-4D97-AF65-F5344CB8AC3E}">
        <p14:creationId xmlns:p14="http://schemas.microsoft.com/office/powerpoint/2010/main" val="4195929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00E4C-1D35-4FFC-A422-9DE74D7544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E02F65-5E4A-4C85-B74D-C64E54A97B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4442756-F20E-42F1-9A50-04640B0D6A18}"/>
              </a:ext>
            </a:extLst>
          </p:cNvPr>
          <p:cNvSpPr>
            <a:spLocks noGrp="1"/>
          </p:cNvSpPr>
          <p:nvPr>
            <p:ph type="dt" sz="half" idx="10"/>
          </p:nvPr>
        </p:nvSpPr>
        <p:spPr/>
        <p:txBody>
          <a:bodyPr/>
          <a:lstStyle/>
          <a:p>
            <a:fld id="{C849BA81-06F0-4858-BE1F-208F2B3C83F1}" type="datetimeFigureOut">
              <a:rPr lang="en-US" smtClean="0"/>
              <a:t>2/19/2021</a:t>
            </a:fld>
            <a:endParaRPr lang="en-US"/>
          </a:p>
        </p:txBody>
      </p:sp>
      <p:sp>
        <p:nvSpPr>
          <p:cNvPr id="5" name="Footer Placeholder 4">
            <a:extLst>
              <a:ext uri="{FF2B5EF4-FFF2-40B4-BE49-F238E27FC236}">
                <a16:creationId xmlns:a16="http://schemas.microsoft.com/office/drawing/2014/main" id="{1B5C1069-05A7-4F8A-A636-19E4AFE9BB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61F4AA-3FD1-4A8C-97C6-14E15985BC77}"/>
              </a:ext>
            </a:extLst>
          </p:cNvPr>
          <p:cNvSpPr>
            <a:spLocks noGrp="1"/>
          </p:cNvSpPr>
          <p:nvPr>
            <p:ph type="sldNum" sz="quarter" idx="12"/>
          </p:nvPr>
        </p:nvSpPr>
        <p:spPr/>
        <p:txBody>
          <a:bodyPr/>
          <a:lstStyle/>
          <a:p>
            <a:fld id="{B2145AD9-95DC-45B6-910A-F56A0AD11C00}" type="slidenum">
              <a:rPr lang="en-US" smtClean="0"/>
              <a:t>‹#›</a:t>
            </a:fld>
            <a:endParaRPr lang="en-US"/>
          </a:p>
        </p:txBody>
      </p:sp>
    </p:spTree>
    <p:extLst>
      <p:ext uri="{BB962C8B-B14F-4D97-AF65-F5344CB8AC3E}">
        <p14:creationId xmlns:p14="http://schemas.microsoft.com/office/powerpoint/2010/main" val="1286805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1B70C-B8F5-4D43-96FF-49C170F3D6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60CD6F-E6AF-4841-8E89-AC16EE8FC9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E763F92-AC27-4222-BEE7-31B3DBDD2E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A2080F3-E2DF-4D0C-9EA4-87D8F0BC015D}"/>
              </a:ext>
            </a:extLst>
          </p:cNvPr>
          <p:cNvSpPr>
            <a:spLocks noGrp="1"/>
          </p:cNvSpPr>
          <p:nvPr>
            <p:ph type="dt" sz="half" idx="10"/>
          </p:nvPr>
        </p:nvSpPr>
        <p:spPr/>
        <p:txBody>
          <a:bodyPr/>
          <a:lstStyle/>
          <a:p>
            <a:fld id="{C849BA81-06F0-4858-BE1F-208F2B3C83F1}" type="datetimeFigureOut">
              <a:rPr lang="en-US" smtClean="0"/>
              <a:t>2/19/2021</a:t>
            </a:fld>
            <a:endParaRPr lang="en-US"/>
          </a:p>
        </p:txBody>
      </p:sp>
      <p:sp>
        <p:nvSpPr>
          <p:cNvPr id="6" name="Footer Placeholder 5">
            <a:extLst>
              <a:ext uri="{FF2B5EF4-FFF2-40B4-BE49-F238E27FC236}">
                <a16:creationId xmlns:a16="http://schemas.microsoft.com/office/drawing/2014/main" id="{7DD8B00F-6590-4FBB-95F2-AD3E120563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C267DD-48A8-41B1-9EDC-55F7E4036F8D}"/>
              </a:ext>
            </a:extLst>
          </p:cNvPr>
          <p:cNvSpPr>
            <a:spLocks noGrp="1"/>
          </p:cNvSpPr>
          <p:nvPr>
            <p:ph type="sldNum" sz="quarter" idx="12"/>
          </p:nvPr>
        </p:nvSpPr>
        <p:spPr/>
        <p:txBody>
          <a:bodyPr/>
          <a:lstStyle/>
          <a:p>
            <a:fld id="{B2145AD9-95DC-45B6-910A-F56A0AD11C00}" type="slidenum">
              <a:rPr lang="en-US" smtClean="0"/>
              <a:t>‹#›</a:t>
            </a:fld>
            <a:endParaRPr lang="en-US"/>
          </a:p>
        </p:txBody>
      </p:sp>
    </p:spTree>
    <p:extLst>
      <p:ext uri="{BB962C8B-B14F-4D97-AF65-F5344CB8AC3E}">
        <p14:creationId xmlns:p14="http://schemas.microsoft.com/office/powerpoint/2010/main" val="3317883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2A088-6DFF-4117-A5FD-37964CB9535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760285-BEF7-4CF6-9D82-7A339949CB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14FB5D-4C01-4C33-9C60-23EA0007191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0F3A7DA-3D68-46B7-B5DF-BC1F8ECEC7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E4862BD-295A-40BF-97A3-7C14AF47D6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4157A56-CD59-4F43-8FF1-CB7BA07C856B}"/>
              </a:ext>
            </a:extLst>
          </p:cNvPr>
          <p:cNvSpPr>
            <a:spLocks noGrp="1"/>
          </p:cNvSpPr>
          <p:nvPr>
            <p:ph type="dt" sz="half" idx="10"/>
          </p:nvPr>
        </p:nvSpPr>
        <p:spPr/>
        <p:txBody>
          <a:bodyPr/>
          <a:lstStyle/>
          <a:p>
            <a:fld id="{C849BA81-06F0-4858-BE1F-208F2B3C83F1}" type="datetimeFigureOut">
              <a:rPr lang="en-US" smtClean="0"/>
              <a:t>2/19/2021</a:t>
            </a:fld>
            <a:endParaRPr lang="en-US"/>
          </a:p>
        </p:txBody>
      </p:sp>
      <p:sp>
        <p:nvSpPr>
          <p:cNvPr id="8" name="Footer Placeholder 7">
            <a:extLst>
              <a:ext uri="{FF2B5EF4-FFF2-40B4-BE49-F238E27FC236}">
                <a16:creationId xmlns:a16="http://schemas.microsoft.com/office/drawing/2014/main" id="{BD910F92-B6E9-433E-8B42-60A5A97AD93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BC8B24-6DD1-49FF-BA02-3206C40E6F24}"/>
              </a:ext>
            </a:extLst>
          </p:cNvPr>
          <p:cNvSpPr>
            <a:spLocks noGrp="1"/>
          </p:cNvSpPr>
          <p:nvPr>
            <p:ph type="sldNum" sz="quarter" idx="12"/>
          </p:nvPr>
        </p:nvSpPr>
        <p:spPr/>
        <p:txBody>
          <a:bodyPr/>
          <a:lstStyle/>
          <a:p>
            <a:fld id="{B2145AD9-95DC-45B6-910A-F56A0AD11C00}" type="slidenum">
              <a:rPr lang="en-US" smtClean="0"/>
              <a:t>‹#›</a:t>
            </a:fld>
            <a:endParaRPr lang="en-US"/>
          </a:p>
        </p:txBody>
      </p:sp>
    </p:spTree>
    <p:extLst>
      <p:ext uri="{BB962C8B-B14F-4D97-AF65-F5344CB8AC3E}">
        <p14:creationId xmlns:p14="http://schemas.microsoft.com/office/powerpoint/2010/main" val="2772522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5A030-F9B8-4BD9-90FB-FC4DA1B41EE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96D19A8-9F63-4E97-BB19-EBC54A266ACF}"/>
              </a:ext>
            </a:extLst>
          </p:cNvPr>
          <p:cNvSpPr>
            <a:spLocks noGrp="1"/>
          </p:cNvSpPr>
          <p:nvPr>
            <p:ph type="dt" sz="half" idx="10"/>
          </p:nvPr>
        </p:nvSpPr>
        <p:spPr/>
        <p:txBody>
          <a:bodyPr/>
          <a:lstStyle/>
          <a:p>
            <a:fld id="{C849BA81-06F0-4858-BE1F-208F2B3C83F1}" type="datetimeFigureOut">
              <a:rPr lang="en-US" smtClean="0"/>
              <a:t>2/19/2021</a:t>
            </a:fld>
            <a:endParaRPr lang="en-US"/>
          </a:p>
        </p:txBody>
      </p:sp>
      <p:sp>
        <p:nvSpPr>
          <p:cNvPr id="4" name="Footer Placeholder 3">
            <a:extLst>
              <a:ext uri="{FF2B5EF4-FFF2-40B4-BE49-F238E27FC236}">
                <a16:creationId xmlns:a16="http://schemas.microsoft.com/office/drawing/2014/main" id="{73AF46A1-FEA7-4F7A-A389-1D5DDAF8A4F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9112DB4-F1F4-4B69-BF7F-786E68FDC768}"/>
              </a:ext>
            </a:extLst>
          </p:cNvPr>
          <p:cNvSpPr>
            <a:spLocks noGrp="1"/>
          </p:cNvSpPr>
          <p:nvPr>
            <p:ph type="sldNum" sz="quarter" idx="12"/>
          </p:nvPr>
        </p:nvSpPr>
        <p:spPr/>
        <p:txBody>
          <a:bodyPr/>
          <a:lstStyle/>
          <a:p>
            <a:fld id="{B2145AD9-95DC-45B6-910A-F56A0AD11C00}" type="slidenum">
              <a:rPr lang="en-US" smtClean="0"/>
              <a:t>‹#›</a:t>
            </a:fld>
            <a:endParaRPr lang="en-US"/>
          </a:p>
        </p:txBody>
      </p:sp>
    </p:spTree>
    <p:extLst>
      <p:ext uri="{BB962C8B-B14F-4D97-AF65-F5344CB8AC3E}">
        <p14:creationId xmlns:p14="http://schemas.microsoft.com/office/powerpoint/2010/main" val="2144507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7F2F13-95CC-442C-A93B-C15658E1530B}"/>
              </a:ext>
            </a:extLst>
          </p:cNvPr>
          <p:cNvSpPr>
            <a:spLocks noGrp="1"/>
          </p:cNvSpPr>
          <p:nvPr>
            <p:ph type="dt" sz="half" idx="10"/>
          </p:nvPr>
        </p:nvSpPr>
        <p:spPr/>
        <p:txBody>
          <a:bodyPr/>
          <a:lstStyle/>
          <a:p>
            <a:fld id="{C849BA81-06F0-4858-BE1F-208F2B3C83F1}" type="datetimeFigureOut">
              <a:rPr lang="en-US" smtClean="0"/>
              <a:t>2/19/2021</a:t>
            </a:fld>
            <a:endParaRPr lang="en-US"/>
          </a:p>
        </p:txBody>
      </p:sp>
      <p:sp>
        <p:nvSpPr>
          <p:cNvPr id="3" name="Footer Placeholder 2">
            <a:extLst>
              <a:ext uri="{FF2B5EF4-FFF2-40B4-BE49-F238E27FC236}">
                <a16:creationId xmlns:a16="http://schemas.microsoft.com/office/drawing/2014/main" id="{2DB537C8-A5BD-45A5-941A-4CC417FC1DA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5FB70C5-EE45-4F04-A0F1-83FB1FFF473C}"/>
              </a:ext>
            </a:extLst>
          </p:cNvPr>
          <p:cNvSpPr>
            <a:spLocks noGrp="1"/>
          </p:cNvSpPr>
          <p:nvPr>
            <p:ph type="sldNum" sz="quarter" idx="12"/>
          </p:nvPr>
        </p:nvSpPr>
        <p:spPr/>
        <p:txBody>
          <a:bodyPr/>
          <a:lstStyle/>
          <a:p>
            <a:fld id="{B2145AD9-95DC-45B6-910A-F56A0AD11C00}" type="slidenum">
              <a:rPr lang="en-US" smtClean="0"/>
              <a:t>‹#›</a:t>
            </a:fld>
            <a:endParaRPr lang="en-US"/>
          </a:p>
        </p:txBody>
      </p:sp>
    </p:spTree>
    <p:extLst>
      <p:ext uri="{BB962C8B-B14F-4D97-AF65-F5344CB8AC3E}">
        <p14:creationId xmlns:p14="http://schemas.microsoft.com/office/powerpoint/2010/main" val="3477994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A3915-3519-41BE-9A99-A808CE9406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B6D309-C4FB-484E-9C05-782270D29F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45AF8AB-EF34-469F-9CF5-D75E9502FD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DE43A9-10ED-4EB6-AFFC-2D38951C3E13}"/>
              </a:ext>
            </a:extLst>
          </p:cNvPr>
          <p:cNvSpPr>
            <a:spLocks noGrp="1"/>
          </p:cNvSpPr>
          <p:nvPr>
            <p:ph type="dt" sz="half" idx="10"/>
          </p:nvPr>
        </p:nvSpPr>
        <p:spPr/>
        <p:txBody>
          <a:bodyPr/>
          <a:lstStyle/>
          <a:p>
            <a:fld id="{C849BA81-06F0-4858-BE1F-208F2B3C83F1}" type="datetimeFigureOut">
              <a:rPr lang="en-US" smtClean="0"/>
              <a:t>2/19/2021</a:t>
            </a:fld>
            <a:endParaRPr lang="en-US"/>
          </a:p>
        </p:txBody>
      </p:sp>
      <p:sp>
        <p:nvSpPr>
          <p:cNvPr id="6" name="Footer Placeholder 5">
            <a:extLst>
              <a:ext uri="{FF2B5EF4-FFF2-40B4-BE49-F238E27FC236}">
                <a16:creationId xmlns:a16="http://schemas.microsoft.com/office/drawing/2014/main" id="{A25F70B1-5B76-4E6A-AC49-FFD43B2963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5A6217-673E-480C-9162-7CDF5775B71C}"/>
              </a:ext>
            </a:extLst>
          </p:cNvPr>
          <p:cNvSpPr>
            <a:spLocks noGrp="1"/>
          </p:cNvSpPr>
          <p:nvPr>
            <p:ph type="sldNum" sz="quarter" idx="12"/>
          </p:nvPr>
        </p:nvSpPr>
        <p:spPr/>
        <p:txBody>
          <a:bodyPr/>
          <a:lstStyle/>
          <a:p>
            <a:fld id="{B2145AD9-95DC-45B6-910A-F56A0AD11C00}" type="slidenum">
              <a:rPr lang="en-US" smtClean="0"/>
              <a:t>‹#›</a:t>
            </a:fld>
            <a:endParaRPr lang="en-US"/>
          </a:p>
        </p:txBody>
      </p:sp>
    </p:spTree>
    <p:extLst>
      <p:ext uri="{BB962C8B-B14F-4D97-AF65-F5344CB8AC3E}">
        <p14:creationId xmlns:p14="http://schemas.microsoft.com/office/powerpoint/2010/main" val="860973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32FAE-B4F4-4746-A8C0-90BAC5F428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A573DCC-D89D-4C26-8D61-D604689904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F352E55-4B35-483D-A054-3DE7E497FD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85BA6B-5327-4218-88EE-D5200EFA5ADC}"/>
              </a:ext>
            </a:extLst>
          </p:cNvPr>
          <p:cNvSpPr>
            <a:spLocks noGrp="1"/>
          </p:cNvSpPr>
          <p:nvPr>
            <p:ph type="dt" sz="half" idx="10"/>
          </p:nvPr>
        </p:nvSpPr>
        <p:spPr/>
        <p:txBody>
          <a:bodyPr/>
          <a:lstStyle/>
          <a:p>
            <a:fld id="{C849BA81-06F0-4858-BE1F-208F2B3C83F1}" type="datetimeFigureOut">
              <a:rPr lang="en-US" smtClean="0"/>
              <a:t>2/19/2021</a:t>
            </a:fld>
            <a:endParaRPr lang="en-US"/>
          </a:p>
        </p:txBody>
      </p:sp>
      <p:sp>
        <p:nvSpPr>
          <p:cNvPr id="6" name="Footer Placeholder 5">
            <a:extLst>
              <a:ext uri="{FF2B5EF4-FFF2-40B4-BE49-F238E27FC236}">
                <a16:creationId xmlns:a16="http://schemas.microsoft.com/office/drawing/2014/main" id="{F3B834BE-4D50-4E34-B90A-21708C2C97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313D93-0638-424F-929F-20F5C8BC8FC6}"/>
              </a:ext>
            </a:extLst>
          </p:cNvPr>
          <p:cNvSpPr>
            <a:spLocks noGrp="1"/>
          </p:cNvSpPr>
          <p:nvPr>
            <p:ph type="sldNum" sz="quarter" idx="12"/>
          </p:nvPr>
        </p:nvSpPr>
        <p:spPr/>
        <p:txBody>
          <a:bodyPr/>
          <a:lstStyle/>
          <a:p>
            <a:fld id="{B2145AD9-95DC-45B6-910A-F56A0AD11C00}" type="slidenum">
              <a:rPr lang="en-US" smtClean="0"/>
              <a:t>‹#›</a:t>
            </a:fld>
            <a:endParaRPr lang="en-US"/>
          </a:p>
        </p:txBody>
      </p:sp>
    </p:spTree>
    <p:extLst>
      <p:ext uri="{BB962C8B-B14F-4D97-AF65-F5344CB8AC3E}">
        <p14:creationId xmlns:p14="http://schemas.microsoft.com/office/powerpoint/2010/main" val="3709343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0153FF-EA7F-4AB3-AC14-A34D1A26EE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93EA06C-A036-464B-90CD-2022975C97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F81344-7B25-439B-846A-82417B05E2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49BA81-06F0-4858-BE1F-208F2B3C83F1}" type="datetimeFigureOut">
              <a:rPr lang="en-US" smtClean="0"/>
              <a:t>2/19/2021</a:t>
            </a:fld>
            <a:endParaRPr lang="en-US"/>
          </a:p>
        </p:txBody>
      </p:sp>
      <p:sp>
        <p:nvSpPr>
          <p:cNvPr id="5" name="Footer Placeholder 4">
            <a:extLst>
              <a:ext uri="{FF2B5EF4-FFF2-40B4-BE49-F238E27FC236}">
                <a16:creationId xmlns:a16="http://schemas.microsoft.com/office/drawing/2014/main" id="{855FD9EF-E7D3-43FF-A63E-2DDDB4AA29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BA05C5E-A210-4A63-BF3E-FDECF801D2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145AD9-95DC-45B6-910A-F56A0AD11C00}" type="slidenum">
              <a:rPr lang="en-US" smtClean="0"/>
              <a:t>‹#›</a:t>
            </a:fld>
            <a:endParaRPr lang="en-US"/>
          </a:p>
        </p:txBody>
      </p:sp>
    </p:spTree>
    <p:extLst>
      <p:ext uri="{BB962C8B-B14F-4D97-AF65-F5344CB8AC3E}">
        <p14:creationId xmlns:p14="http://schemas.microsoft.com/office/powerpoint/2010/main" val="4122967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rgbClr val="886E45">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itle 7">
            <a:extLst>
              <a:ext uri="{FF2B5EF4-FFF2-40B4-BE49-F238E27FC236}">
                <a16:creationId xmlns:a16="http://schemas.microsoft.com/office/drawing/2014/main" id="{04BAA3DB-044B-4B2E-9385-EBC9194E323B}"/>
              </a:ext>
            </a:extLst>
          </p:cNvPr>
          <p:cNvSpPr>
            <a:spLocks noGrp="1"/>
          </p:cNvSpPr>
          <p:nvPr>
            <p:ph type="title"/>
          </p:nvPr>
        </p:nvSpPr>
        <p:spPr>
          <a:xfrm>
            <a:off x="524256" y="491260"/>
            <a:ext cx="6594189" cy="1625210"/>
          </a:xfrm>
        </p:spPr>
        <p:txBody>
          <a:bodyPr>
            <a:normAutofit/>
          </a:bodyPr>
          <a:lstStyle/>
          <a:p>
            <a:r>
              <a:rPr lang="en-US" dirty="0">
                <a:solidFill>
                  <a:srgbClr val="FFFFFF"/>
                </a:solidFill>
              </a:rPr>
              <a:t>Nehemiah chapter 1</a:t>
            </a:r>
          </a:p>
        </p:txBody>
      </p:sp>
      <p:pic>
        <p:nvPicPr>
          <p:cNvPr id="7" name="Picture 6" descr="A sign on a wall&#10;&#10;Description automatically generated with medium confidence">
            <a:extLst>
              <a:ext uri="{FF2B5EF4-FFF2-40B4-BE49-F238E27FC236}">
                <a16:creationId xmlns:a16="http://schemas.microsoft.com/office/drawing/2014/main" id="{8FBC84FB-F042-4843-A0B2-E7B735D77181}"/>
              </a:ext>
            </a:extLst>
          </p:cNvPr>
          <p:cNvPicPr>
            <a:picLocks noChangeAspect="1"/>
          </p:cNvPicPr>
          <p:nvPr/>
        </p:nvPicPr>
        <p:blipFill rotWithShape="1">
          <a:blip r:embed="rId2">
            <a:extLst>
              <a:ext uri="{28A0092B-C50C-407E-A947-70E740481C1C}">
                <a14:useLocalDpi xmlns:a14="http://schemas.microsoft.com/office/drawing/2010/main" val="0"/>
              </a:ext>
            </a:extLst>
          </a:blip>
          <a:srcRect r="2" b="14071"/>
          <a:stretch/>
        </p:blipFill>
        <p:spPr>
          <a:xfrm>
            <a:off x="327547" y="2454903"/>
            <a:ext cx="7058306" cy="4080254"/>
          </a:xfrm>
          <a:prstGeom prst="rect">
            <a:avLst/>
          </a:prstGeom>
        </p:spPr>
      </p:pic>
      <p:sp>
        <p:nvSpPr>
          <p:cNvPr id="16" name="Rectangle 15">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75" y="321732"/>
            <a:ext cx="431329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Content Placeholder 8">
            <a:extLst>
              <a:ext uri="{FF2B5EF4-FFF2-40B4-BE49-F238E27FC236}">
                <a16:creationId xmlns:a16="http://schemas.microsoft.com/office/drawing/2014/main" id="{2898A83F-B6FF-4B7D-9ED5-2DD0CE041A4F}"/>
              </a:ext>
            </a:extLst>
          </p:cNvPr>
          <p:cNvSpPr>
            <a:spLocks noGrp="1"/>
          </p:cNvSpPr>
          <p:nvPr>
            <p:ph idx="1"/>
          </p:nvPr>
        </p:nvSpPr>
        <p:spPr>
          <a:xfrm>
            <a:off x="7582563" y="321732"/>
            <a:ext cx="4281890" cy="6213425"/>
          </a:xfrm>
        </p:spPr>
        <p:txBody>
          <a:bodyPr anchor="ctr">
            <a:normAutofit/>
          </a:bodyPr>
          <a:lstStyle/>
          <a:p>
            <a:r>
              <a:rPr lang="en-US" sz="3600" dirty="0">
                <a:solidFill>
                  <a:srgbClr val="FFFFFF"/>
                </a:solidFill>
              </a:rPr>
              <a:t>A report given</a:t>
            </a:r>
          </a:p>
          <a:p>
            <a:endParaRPr lang="en-US" sz="3600" dirty="0">
              <a:solidFill>
                <a:srgbClr val="FFFFFF"/>
              </a:solidFill>
            </a:endParaRPr>
          </a:p>
          <a:p>
            <a:r>
              <a:rPr lang="en-US" sz="3600" dirty="0">
                <a:solidFill>
                  <a:srgbClr val="FFFFFF"/>
                </a:solidFill>
              </a:rPr>
              <a:t>A response to this report</a:t>
            </a:r>
          </a:p>
          <a:p>
            <a:endParaRPr lang="en-US" sz="3600" dirty="0">
              <a:solidFill>
                <a:srgbClr val="FFFFFF"/>
              </a:solidFill>
            </a:endParaRPr>
          </a:p>
          <a:p>
            <a:r>
              <a:rPr lang="en-US" sz="3600" dirty="0">
                <a:solidFill>
                  <a:srgbClr val="FFFFFF"/>
                </a:solidFill>
              </a:rPr>
              <a:t>A request made</a:t>
            </a:r>
          </a:p>
          <a:p>
            <a:pPr marL="0" indent="0">
              <a:buNone/>
            </a:pPr>
            <a:endParaRPr lang="en-US" sz="2000" dirty="0">
              <a:solidFill>
                <a:srgbClr val="FFFFFF"/>
              </a:solidFill>
            </a:endParaRPr>
          </a:p>
          <a:p>
            <a:endParaRPr lang="en-US" sz="2000" dirty="0">
              <a:solidFill>
                <a:srgbClr val="FFFFFF"/>
              </a:solidFill>
            </a:endParaRPr>
          </a:p>
        </p:txBody>
      </p:sp>
    </p:spTree>
    <p:extLst>
      <p:ext uri="{BB962C8B-B14F-4D97-AF65-F5344CB8AC3E}">
        <p14:creationId xmlns:p14="http://schemas.microsoft.com/office/powerpoint/2010/main" val="24580992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wipe(left)">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wipe(left)">
                                      <p:cBhvr>
                                        <p:cTn id="1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8055"/>
            <a:ext cx="7201941" cy="1508760"/>
          </a:xfrm>
          <a:prstGeom prst="rect">
            <a:avLst/>
          </a:prstGeom>
          <a:solidFill>
            <a:srgbClr val="60564B"/>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3489EEF9-CF5E-48E1-946F-7C7BA80D1AF6}"/>
              </a:ext>
            </a:extLst>
          </p:cNvPr>
          <p:cNvSpPr>
            <a:spLocks noGrp="1"/>
          </p:cNvSpPr>
          <p:nvPr>
            <p:ph type="title"/>
          </p:nvPr>
        </p:nvSpPr>
        <p:spPr>
          <a:xfrm>
            <a:off x="777240" y="694944"/>
            <a:ext cx="6610388" cy="1042416"/>
          </a:xfrm>
        </p:spPr>
        <p:txBody>
          <a:bodyPr>
            <a:normAutofit/>
          </a:bodyPr>
          <a:lstStyle/>
          <a:p>
            <a:r>
              <a:rPr lang="en-US" sz="4200" dirty="0">
                <a:solidFill>
                  <a:srgbClr val="FFFFFF"/>
                </a:solidFill>
              </a:rPr>
              <a:t>Request made (vs 11)</a:t>
            </a:r>
          </a:p>
        </p:txBody>
      </p:sp>
      <p:sp>
        <p:nvSpPr>
          <p:cNvPr id="49" name="Rectangle 48">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5755" y="450222"/>
            <a:ext cx="1861718" cy="1506594"/>
          </a:xfrm>
          <a:prstGeom prst="rect">
            <a:avLst/>
          </a:prstGeom>
          <a:solidFill>
            <a:srgbClr val="FC9627">
              <a:alpha val="95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51" name="Rectangle 50">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70314" y="453269"/>
            <a:ext cx="1862765" cy="1505231"/>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53" name="Rectangle 52">
            <a:extLst>
              <a:ext uri="{FF2B5EF4-FFF2-40B4-BE49-F238E27FC236}">
                <a16:creationId xmlns:a16="http://schemas.microsoft.com/office/drawing/2014/main" id="{33A87B69-D1B1-4DA7-B224-F220FC5235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2130552"/>
            <a:ext cx="7205472" cy="4270248"/>
          </a:xfrm>
          <a:prstGeom prst="rect">
            <a:avLst/>
          </a:prstGeom>
          <a:solidFill>
            <a:srgbClr val="FC9627">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5" name="Rectangle 54">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5755" y="2127680"/>
            <a:ext cx="3887324" cy="4273119"/>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95191C3-DA65-4D86-89D3-2D5AB71BF4E1}"/>
              </a:ext>
            </a:extLst>
          </p:cNvPr>
          <p:cNvSpPr>
            <a:spLocks noGrp="1"/>
          </p:cNvSpPr>
          <p:nvPr>
            <p:ph idx="1"/>
          </p:nvPr>
        </p:nvSpPr>
        <p:spPr>
          <a:xfrm>
            <a:off x="7935370" y="2115662"/>
            <a:ext cx="3790286" cy="4270249"/>
          </a:xfrm>
        </p:spPr>
        <p:txBody>
          <a:bodyPr anchor="ctr">
            <a:normAutofit/>
          </a:bodyPr>
          <a:lstStyle/>
          <a:p>
            <a:endParaRPr lang="en-US" sz="2400" dirty="0"/>
          </a:p>
          <a:p>
            <a:endParaRPr lang="en-US" sz="2400" dirty="0"/>
          </a:p>
          <a:p>
            <a:pPr marL="0" indent="0">
              <a:buNone/>
            </a:pPr>
            <a:r>
              <a:rPr lang="en-US" dirty="0"/>
              <a:t>“I pray, please let Your ear be attentive to the prayer of Your servant, and to the prayer of Your servants who desire to fear Your name”</a:t>
            </a:r>
          </a:p>
          <a:p>
            <a:endParaRPr lang="en-US" dirty="0"/>
          </a:p>
          <a:p>
            <a:endParaRPr lang="en-US" dirty="0"/>
          </a:p>
        </p:txBody>
      </p:sp>
      <p:pic>
        <p:nvPicPr>
          <p:cNvPr id="8" name="Picture 7" descr="A picture containing text&#10;&#10;Description automatically generated">
            <a:extLst>
              <a:ext uri="{FF2B5EF4-FFF2-40B4-BE49-F238E27FC236}">
                <a16:creationId xmlns:a16="http://schemas.microsoft.com/office/drawing/2014/main" id="{0667DFA6-33C5-4319-A438-4C30E572DA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344" y="2127680"/>
            <a:ext cx="7115856" cy="4282265"/>
          </a:xfrm>
          <a:prstGeom prst="rect">
            <a:avLst/>
          </a:prstGeom>
        </p:spPr>
      </p:pic>
    </p:spTree>
    <p:extLst>
      <p:ext uri="{BB962C8B-B14F-4D97-AF65-F5344CB8AC3E}">
        <p14:creationId xmlns:p14="http://schemas.microsoft.com/office/powerpoint/2010/main" val="382921026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8055"/>
            <a:ext cx="7201941" cy="1508760"/>
          </a:xfrm>
          <a:prstGeom prst="rect">
            <a:avLst/>
          </a:prstGeom>
          <a:solidFill>
            <a:srgbClr val="60564B"/>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3489EEF9-CF5E-48E1-946F-7C7BA80D1AF6}"/>
              </a:ext>
            </a:extLst>
          </p:cNvPr>
          <p:cNvSpPr>
            <a:spLocks noGrp="1"/>
          </p:cNvSpPr>
          <p:nvPr>
            <p:ph type="title"/>
          </p:nvPr>
        </p:nvSpPr>
        <p:spPr>
          <a:xfrm>
            <a:off x="777240" y="694944"/>
            <a:ext cx="6610388" cy="1042416"/>
          </a:xfrm>
        </p:spPr>
        <p:txBody>
          <a:bodyPr>
            <a:normAutofit/>
          </a:bodyPr>
          <a:lstStyle/>
          <a:p>
            <a:r>
              <a:rPr lang="en-US" sz="4200" dirty="0">
                <a:solidFill>
                  <a:srgbClr val="FFFFFF"/>
                </a:solidFill>
              </a:rPr>
              <a:t>Request made (vs 11)</a:t>
            </a:r>
          </a:p>
        </p:txBody>
      </p:sp>
      <p:sp>
        <p:nvSpPr>
          <p:cNvPr id="49" name="Rectangle 48">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5755" y="450222"/>
            <a:ext cx="1861718" cy="1506594"/>
          </a:xfrm>
          <a:prstGeom prst="rect">
            <a:avLst/>
          </a:prstGeom>
          <a:solidFill>
            <a:srgbClr val="FC9627">
              <a:alpha val="95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51" name="Rectangle 50">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70314" y="453269"/>
            <a:ext cx="1862765" cy="1505231"/>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53" name="Rectangle 52">
            <a:extLst>
              <a:ext uri="{FF2B5EF4-FFF2-40B4-BE49-F238E27FC236}">
                <a16:creationId xmlns:a16="http://schemas.microsoft.com/office/drawing/2014/main" id="{33A87B69-D1B1-4DA7-B224-F220FC5235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2130552"/>
            <a:ext cx="7205472" cy="4270248"/>
          </a:xfrm>
          <a:prstGeom prst="rect">
            <a:avLst/>
          </a:prstGeom>
          <a:solidFill>
            <a:srgbClr val="FC9627">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5" name="Rectangle 54">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5755" y="2127680"/>
            <a:ext cx="3887324" cy="4273119"/>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95191C3-DA65-4D86-89D3-2D5AB71BF4E1}"/>
              </a:ext>
            </a:extLst>
          </p:cNvPr>
          <p:cNvSpPr>
            <a:spLocks noGrp="1"/>
          </p:cNvSpPr>
          <p:nvPr>
            <p:ph idx="1"/>
          </p:nvPr>
        </p:nvSpPr>
        <p:spPr>
          <a:xfrm>
            <a:off x="7845755" y="2115662"/>
            <a:ext cx="3879901" cy="4270249"/>
          </a:xfrm>
        </p:spPr>
        <p:txBody>
          <a:bodyPr anchor="ctr">
            <a:normAutofit/>
          </a:bodyPr>
          <a:lstStyle/>
          <a:p>
            <a:endParaRPr lang="en-US" sz="2400" dirty="0"/>
          </a:p>
          <a:p>
            <a:endParaRPr lang="en-US" sz="2400" dirty="0"/>
          </a:p>
          <a:p>
            <a:pPr marL="0" indent="0">
              <a:buNone/>
            </a:pPr>
            <a:r>
              <a:rPr lang="en-US" dirty="0"/>
              <a:t>“let Your servant prosper this day, I pray, and grant him mercy in the sight of this man.” For I was the king’s cupbearer.</a:t>
            </a:r>
          </a:p>
          <a:p>
            <a:endParaRPr lang="en-US" dirty="0"/>
          </a:p>
        </p:txBody>
      </p:sp>
      <p:pic>
        <p:nvPicPr>
          <p:cNvPr id="5" name="Picture 4">
            <a:extLst>
              <a:ext uri="{FF2B5EF4-FFF2-40B4-BE49-F238E27FC236}">
                <a16:creationId xmlns:a16="http://schemas.microsoft.com/office/drawing/2014/main" id="{621D4470-6E37-488E-BAC0-E20FB52A5A2D}"/>
              </a:ext>
            </a:extLst>
          </p:cNvPr>
          <p:cNvPicPr>
            <a:picLocks noChangeAspect="1"/>
          </p:cNvPicPr>
          <p:nvPr/>
        </p:nvPicPr>
        <p:blipFill>
          <a:blip r:embed="rId2"/>
          <a:stretch>
            <a:fillRect/>
          </a:stretch>
        </p:blipFill>
        <p:spPr>
          <a:xfrm>
            <a:off x="466343" y="2203704"/>
            <a:ext cx="7187469" cy="4182207"/>
          </a:xfrm>
          <a:prstGeom prst="rect">
            <a:avLst/>
          </a:prstGeom>
        </p:spPr>
      </p:pic>
    </p:spTree>
    <p:extLst>
      <p:ext uri="{BB962C8B-B14F-4D97-AF65-F5344CB8AC3E}">
        <p14:creationId xmlns:p14="http://schemas.microsoft.com/office/powerpoint/2010/main" val="2303740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rgbClr val="886E45">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itle 7">
            <a:extLst>
              <a:ext uri="{FF2B5EF4-FFF2-40B4-BE49-F238E27FC236}">
                <a16:creationId xmlns:a16="http://schemas.microsoft.com/office/drawing/2014/main" id="{04BAA3DB-044B-4B2E-9385-EBC9194E323B}"/>
              </a:ext>
            </a:extLst>
          </p:cNvPr>
          <p:cNvSpPr>
            <a:spLocks noGrp="1"/>
          </p:cNvSpPr>
          <p:nvPr>
            <p:ph type="title"/>
          </p:nvPr>
        </p:nvSpPr>
        <p:spPr>
          <a:xfrm>
            <a:off x="524256" y="491260"/>
            <a:ext cx="6594189" cy="1625210"/>
          </a:xfrm>
        </p:spPr>
        <p:txBody>
          <a:bodyPr>
            <a:normAutofit/>
          </a:bodyPr>
          <a:lstStyle/>
          <a:p>
            <a:r>
              <a:rPr lang="en-US" dirty="0">
                <a:solidFill>
                  <a:srgbClr val="FFFFFF"/>
                </a:solidFill>
              </a:rPr>
              <a:t>Nehemiah chapter 1</a:t>
            </a:r>
          </a:p>
        </p:txBody>
      </p:sp>
      <p:pic>
        <p:nvPicPr>
          <p:cNvPr id="7" name="Picture 6" descr="A sign on a wall&#10;&#10;Description automatically generated with medium confidence">
            <a:extLst>
              <a:ext uri="{FF2B5EF4-FFF2-40B4-BE49-F238E27FC236}">
                <a16:creationId xmlns:a16="http://schemas.microsoft.com/office/drawing/2014/main" id="{8FBC84FB-F042-4843-A0B2-E7B735D77181}"/>
              </a:ext>
            </a:extLst>
          </p:cNvPr>
          <p:cNvPicPr>
            <a:picLocks noChangeAspect="1"/>
          </p:cNvPicPr>
          <p:nvPr/>
        </p:nvPicPr>
        <p:blipFill rotWithShape="1">
          <a:blip r:embed="rId2">
            <a:extLst>
              <a:ext uri="{28A0092B-C50C-407E-A947-70E740481C1C}">
                <a14:useLocalDpi xmlns:a14="http://schemas.microsoft.com/office/drawing/2010/main" val="0"/>
              </a:ext>
            </a:extLst>
          </a:blip>
          <a:srcRect r="2" b="14071"/>
          <a:stretch/>
        </p:blipFill>
        <p:spPr>
          <a:xfrm>
            <a:off x="327547" y="2454903"/>
            <a:ext cx="7058306" cy="4080254"/>
          </a:xfrm>
          <a:prstGeom prst="rect">
            <a:avLst/>
          </a:prstGeom>
        </p:spPr>
      </p:pic>
      <p:sp>
        <p:nvSpPr>
          <p:cNvPr id="16" name="Rectangle 15">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75" y="321732"/>
            <a:ext cx="431329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Content Placeholder 8">
            <a:extLst>
              <a:ext uri="{FF2B5EF4-FFF2-40B4-BE49-F238E27FC236}">
                <a16:creationId xmlns:a16="http://schemas.microsoft.com/office/drawing/2014/main" id="{2898A83F-B6FF-4B7D-9ED5-2DD0CE041A4F}"/>
              </a:ext>
            </a:extLst>
          </p:cNvPr>
          <p:cNvSpPr>
            <a:spLocks noGrp="1"/>
          </p:cNvSpPr>
          <p:nvPr>
            <p:ph idx="1"/>
          </p:nvPr>
        </p:nvSpPr>
        <p:spPr>
          <a:xfrm>
            <a:off x="7582563" y="321732"/>
            <a:ext cx="4281890" cy="6213425"/>
          </a:xfrm>
        </p:spPr>
        <p:txBody>
          <a:bodyPr anchor="ctr">
            <a:normAutofit/>
          </a:bodyPr>
          <a:lstStyle/>
          <a:p>
            <a:r>
              <a:rPr lang="en-US" sz="3600" dirty="0">
                <a:solidFill>
                  <a:srgbClr val="FFFFFF"/>
                </a:solidFill>
              </a:rPr>
              <a:t>A report given</a:t>
            </a:r>
          </a:p>
          <a:p>
            <a:endParaRPr lang="en-US" sz="3600" dirty="0">
              <a:solidFill>
                <a:srgbClr val="FFFFFF"/>
              </a:solidFill>
            </a:endParaRPr>
          </a:p>
          <a:p>
            <a:r>
              <a:rPr lang="en-US" sz="3600" dirty="0">
                <a:solidFill>
                  <a:srgbClr val="FFFFFF"/>
                </a:solidFill>
              </a:rPr>
              <a:t>A response to this report</a:t>
            </a:r>
          </a:p>
          <a:p>
            <a:endParaRPr lang="en-US" sz="3600" dirty="0">
              <a:solidFill>
                <a:srgbClr val="FFFFFF"/>
              </a:solidFill>
            </a:endParaRPr>
          </a:p>
          <a:p>
            <a:r>
              <a:rPr lang="en-US" sz="3600">
                <a:solidFill>
                  <a:srgbClr val="FFFFFF"/>
                </a:solidFill>
              </a:rPr>
              <a:t>A request </a:t>
            </a:r>
            <a:r>
              <a:rPr lang="en-US" sz="3600" dirty="0">
                <a:solidFill>
                  <a:srgbClr val="FFFFFF"/>
                </a:solidFill>
              </a:rPr>
              <a:t>made</a:t>
            </a:r>
          </a:p>
          <a:p>
            <a:pPr marL="0" indent="0">
              <a:buNone/>
            </a:pPr>
            <a:endParaRPr lang="en-US" sz="2000" dirty="0">
              <a:solidFill>
                <a:srgbClr val="FFFFFF"/>
              </a:solidFill>
            </a:endParaRPr>
          </a:p>
          <a:p>
            <a:endParaRPr lang="en-US" sz="2000" dirty="0">
              <a:solidFill>
                <a:srgbClr val="FFFFFF"/>
              </a:solidFill>
            </a:endParaRPr>
          </a:p>
        </p:txBody>
      </p:sp>
    </p:spTree>
    <p:extLst>
      <p:ext uri="{BB962C8B-B14F-4D97-AF65-F5344CB8AC3E}">
        <p14:creationId xmlns:p14="http://schemas.microsoft.com/office/powerpoint/2010/main" val="7342580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wipe(left)">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wipe(left)">
                                      <p:cBhvr>
                                        <p:cTn id="1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8055"/>
            <a:ext cx="7201941" cy="1508760"/>
          </a:xfrm>
          <a:prstGeom prst="rect">
            <a:avLst/>
          </a:prstGeom>
          <a:solidFill>
            <a:srgbClr val="60564B"/>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3489EEF9-CF5E-48E1-946F-7C7BA80D1AF6}"/>
              </a:ext>
            </a:extLst>
          </p:cNvPr>
          <p:cNvSpPr>
            <a:spLocks noGrp="1"/>
          </p:cNvSpPr>
          <p:nvPr>
            <p:ph type="title"/>
          </p:nvPr>
        </p:nvSpPr>
        <p:spPr>
          <a:xfrm>
            <a:off x="777240" y="694944"/>
            <a:ext cx="6610388" cy="1042416"/>
          </a:xfrm>
        </p:spPr>
        <p:txBody>
          <a:bodyPr>
            <a:normAutofit/>
          </a:bodyPr>
          <a:lstStyle/>
          <a:p>
            <a:r>
              <a:rPr lang="en-US" sz="4200">
                <a:solidFill>
                  <a:srgbClr val="FFFFFF"/>
                </a:solidFill>
              </a:rPr>
              <a:t>The Report (Vs 1-3)</a:t>
            </a:r>
          </a:p>
        </p:txBody>
      </p:sp>
      <p:sp>
        <p:nvSpPr>
          <p:cNvPr id="49" name="Rectangle 48">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5755" y="450222"/>
            <a:ext cx="1861718" cy="1506594"/>
          </a:xfrm>
          <a:prstGeom prst="rect">
            <a:avLst/>
          </a:prstGeom>
          <a:solidFill>
            <a:srgbClr val="FC9627">
              <a:alpha val="95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51" name="Rectangle 50">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70314" y="453269"/>
            <a:ext cx="1862765" cy="1505231"/>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53" name="Rectangle 52">
            <a:extLst>
              <a:ext uri="{FF2B5EF4-FFF2-40B4-BE49-F238E27FC236}">
                <a16:creationId xmlns:a16="http://schemas.microsoft.com/office/drawing/2014/main" id="{33A87B69-D1B1-4DA7-B224-F220FC5235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2130552"/>
            <a:ext cx="7205472" cy="4270248"/>
          </a:xfrm>
          <a:prstGeom prst="rect">
            <a:avLst/>
          </a:prstGeom>
          <a:solidFill>
            <a:srgbClr val="FC9627">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9" name="Picture 8" descr="Diagram&#10;&#10;Description automatically generated">
            <a:extLst>
              <a:ext uri="{FF2B5EF4-FFF2-40B4-BE49-F238E27FC236}">
                <a16:creationId xmlns:a16="http://schemas.microsoft.com/office/drawing/2014/main" id="{199B5E1A-C6A3-4106-9BE5-09BAA24CFE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343" y="2127680"/>
            <a:ext cx="7201941" cy="4270248"/>
          </a:xfrm>
          <a:prstGeom prst="rect">
            <a:avLst/>
          </a:prstGeom>
        </p:spPr>
      </p:pic>
      <p:sp>
        <p:nvSpPr>
          <p:cNvPr id="55" name="Rectangle 54">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5755" y="2127680"/>
            <a:ext cx="3887324" cy="4273119"/>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95191C3-DA65-4D86-89D3-2D5AB71BF4E1}"/>
              </a:ext>
            </a:extLst>
          </p:cNvPr>
          <p:cNvSpPr>
            <a:spLocks noGrp="1"/>
          </p:cNvSpPr>
          <p:nvPr>
            <p:ph idx="1"/>
          </p:nvPr>
        </p:nvSpPr>
        <p:spPr>
          <a:xfrm>
            <a:off x="7849286" y="2125996"/>
            <a:ext cx="3876369" cy="4270248"/>
          </a:xfrm>
        </p:spPr>
        <p:txBody>
          <a:bodyPr anchor="ctr">
            <a:normAutofit/>
          </a:bodyPr>
          <a:lstStyle/>
          <a:p>
            <a:pPr marL="0" indent="0">
              <a:buNone/>
            </a:pPr>
            <a:r>
              <a:rPr lang="en-US" dirty="0"/>
              <a:t>“The survivors who are left from the captivity in the province </a:t>
            </a:r>
            <a:r>
              <a:rPr lang="en-US" i="1" dirty="0"/>
              <a:t>are</a:t>
            </a:r>
            <a:r>
              <a:rPr lang="en-US" dirty="0"/>
              <a:t> there in great distress and reproach.”</a:t>
            </a:r>
          </a:p>
        </p:txBody>
      </p:sp>
    </p:spTree>
    <p:extLst>
      <p:ext uri="{BB962C8B-B14F-4D97-AF65-F5344CB8AC3E}">
        <p14:creationId xmlns:p14="http://schemas.microsoft.com/office/powerpoint/2010/main" val="269191936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8055"/>
            <a:ext cx="7201941" cy="1508760"/>
          </a:xfrm>
          <a:prstGeom prst="rect">
            <a:avLst/>
          </a:prstGeom>
          <a:solidFill>
            <a:srgbClr val="60564B"/>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3489EEF9-CF5E-48E1-946F-7C7BA80D1AF6}"/>
              </a:ext>
            </a:extLst>
          </p:cNvPr>
          <p:cNvSpPr>
            <a:spLocks noGrp="1"/>
          </p:cNvSpPr>
          <p:nvPr>
            <p:ph type="title"/>
          </p:nvPr>
        </p:nvSpPr>
        <p:spPr>
          <a:xfrm>
            <a:off x="777240" y="694944"/>
            <a:ext cx="6610388" cy="1042416"/>
          </a:xfrm>
        </p:spPr>
        <p:txBody>
          <a:bodyPr>
            <a:normAutofit/>
          </a:bodyPr>
          <a:lstStyle/>
          <a:p>
            <a:r>
              <a:rPr lang="en-US" sz="4200">
                <a:solidFill>
                  <a:srgbClr val="FFFFFF"/>
                </a:solidFill>
              </a:rPr>
              <a:t>The Report (Vs 1-3)</a:t>
            </a:r>
          </a:p>
        </p:txBody>
      </p:sp>
      <p:sp>
        <p:nvSpPr>
          <p:cNvPr id="49" name="Rectangle 48">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5755" y="450222"/>
            <a:ext cx="1861718" cy="1506594"/>
          </a:xfrm>
          <a:prstGeom prst="rect">
            <a:avLst/>
          </a:prstGeom>
          <a:solidFill>
            <a:srgbClr val="FC9627">
              <a:alpha val="95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51" name="Rectangle 50">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70314" y="453269"/>
            <a:ext cx="1862765" cy="1505231"/>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53" name="Rectangle 52">
            <a:extLst>
              <a:ext uri="{FF2B5EF4-FFF2-40B4-BE49-F238E27FC236}">
                <a16:creationId xmlns:a16="http://schemas.microsoft.com/office/drawing/2014/main" id="{33A87B69-D1B1-4DA7-B224-F220FC5235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2130552"/>
            <a:ext cx="7205472" cy="4270248"/>
          </a:xfrm>
          <a:prstGeom prst="rect">
            <a:avLst/>
          </a:prstGeom>
          <a:solidFill>
            <a:srgbClr val="FC9627">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5" name="Rectangle 54">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5755" y="2127680"/>
            <a:ext cx="3887324" cy="4273119"/>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95191C3-DA65-4D86-89D3-2D5AB71BF4E1}"/>
              </a:ext>
            </a:extLst>
          </p:cNvPr>
          <p:cNvSpPr>
            <a:spLocks noGrp="1"/>
          </p:cNvSpPr>
          <p:nvPr>
            <p:ph idx="1"/>
          </p:nvPr>
        </p:nvSpPr>
        <p:spPr>
          <a:xfrm>
            <a:off x="7845754" y="2125996"/>
            <a:ext cx="3879901" cy="4270248"/>
          </a:xfrm>
        </p:spPr>
        <p:txBody>
          <a:bodyPr anchor="ctr">
            <a:normAutofit/>
          </a:bodyPr>
          <a:lstStyle/>
          <a:p>
            <a:r>
              <a:rPr lang="en-US" dirty="0"/>
              <a:t>“The wall of Jerusalem </a:t>
            </a:r>
            <a:r>
              <a:rPr lang="en-US" i="1" dirty="0"/>
              <a:t>is</a:t>
            </a:r>
            <a:r>
              <a:rPr lang="en-US" dirty="0"/>
              <a:t> also broken down, and its gates are burned with fire.”</a:t>
            </a:r>
          </a:p>
        </p:txBody>
      </p:sp>
      <p:pic>
        <p:nvPicPr>
          <p:cNvPr id="5" name="Picture 4" descr="A picture containing outdoor, rock, stone, brick&#10;&#10;Description automatically generated">
            <a:extLst>
              <a:ext uri="{FF2B5EF4-FFF2-40B4-BE49-F238E27FC236}">
                <a16:creationId xmlns:a16="http://schemas.microsoft.com/office/drawing/2014/main" id="{1B66D06E-F138-4884-9C28-D474D6502F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343" y="2127680"/>
            <a:ext cx="7115856" cy="4270248"/>
          </a:xfrm>
          <a:prstGeom prst="rect">
            <a:avLst/>
          </a:prstGeom>
        </p:spPr>
      </p:pic>
    </p:spTree>
    <p:extLst>
      <p:ext uri="{BB962C8B-B14F-4D97-AF65-F5344CB8AC3E}">
        <p14:creationId xmlns:p14="http://schemas.microsoft.com/office/powerpoint/2010/main" val="301281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8055"/>
            <a:ext cx="7201941" cy="1508760"/>
          </a:xfrm>
          <a:prstGeom prst="rect">
            <a:avLst/>
          </a:prstGeom>
          <a:solidFill>
            <a:srgbClr val="60564B"/>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3489EEF9-CF5E-48E1-946F-7C7BA80D1AF6}"/>
              </a:ext>
            </a:extLst>
          </p:cNvPr>
          <p:cNvSpPr>
            <a:spLocks noGrp="1"/>
          </p:cNvSpPr>
          <p:nvPr>
            <p:ph type="title"/>
          </p:nvPr>
        </p:nvSpPr>
        <p:spPr>
          <a:xfrm>
            <a:off x="777240" y="694944"/>
            <a:ext cx="6610388" cy="1042416"/>
          </a:xfrm>
        </p:spPr>
        <p:txBody>
          <a:bodyPr>
            <a:normAutofit/>
          </a:bodyPr>
          <a:lstStyle/>
          <a:p>
            <a:r>
              <a:rPr lang="en-US" sz="4200" dirty="0">
                <a:solidFill>
                  <a:srgbClr val="FFFFFF"/>
                </a:solidFill>
              </a:rPr>
              <a:t>How are our walls doing?</a:t>
            </a:r>
          </a:p>
        </p:txBody>
      </p:sp>
      <p:sp>
        <p:nvSpPr>
          <p:cNvPr id="49" name="Rectangle 48">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5755" y="450222"/>
            <a:ext cx="1861718" cy="1506594"/>
          </a:xfrm>
          <a:prstGeom prst="rect">
            <a:avLst/>
          </a:prstGeom>
          <a:solidFill>
            <a:srgbClr val="FC9627">
              <a:alpha val="95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51" name="Rectangle 50">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70314" y="453269"/>
            <a:ext cx="1862765" cy="1505231"/>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53" name="Rectangle 52">
            <a:extLst>
              <a:ext uri="{FF2B5EF4-FFF2-40B4-BE49-F238E27FC236}">
                <a16:creationId xmlns:a16="http://schemas.microsoft.com/office/drawing/2014/main" id="{33A87B69-D1B1-4DA7-B224-F220FC5235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2130552"/>
            <a:ext cx="7205472" cy="4270248"/>
          </a:xfrm>
          <a:prstGeom prst="rect">
            <a:avLst/>
          </a:prstGeom>
          <a:solidFill>
            <a:srgbClr val="FC9627">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5" name="Rectangle 54">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5755" y="2127680"/>
            <a:ext cx="3887324" cy="4273119"/>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95191C3-DA65-4D86-89D3-2D5AB71BF4E1}"/>
              </a:ext>
            </a:extLst>
          </p:cNvPr>
          <p:cNvSpPr>
            <a:spLocks noGrp="1"/>
          </p:cNvSpPr>
          <p:nvPr>
            <p:ph idx="1"/>
          </p:nvPr>
        </p:nvSpPr>
        <p:spPr>
          <a:xfrm>
            <a:off x="7897354" y="2125996"/>
            <a:ext cx="3828301" cy="4270248"/>
          </a:xfrm>
        </p:spPr>
        <p:txBody>
          <a:bodyPr anchor="ctr">
            <a:normAutofit/>
          </a:bodyPr>
          <a:lstStyle/>
          <a:p>
            <a:endParaRPr lang="en-US" dirty="0"/>
          </a:p>
          <a:p>
            <a:r>
              <a:rPr lang="en-US" dirty="0"/>
              <a:t>2 Cor. 6:17</a:t>
            </a:r>
          </a:p>
          <a:p>
            <a:endParaRPr lang="en-US" dirty="0"/>
          </a:p>
          <a:p>
            <a:r>
              <a:rPr lang="en-US" dirty="0"/>
              <a:t>Mt 5:14-16</a:t>
            </a:r>
          </a:p>
          <a:p>
            <a:endParaRPr lang="en-US" dirty="0"/>
          </a:p>
          <a:p>
            <a:r>
              <a:rPr lang="en-US" dirty="0"/>
              <a:t>Phil 2:15-16</a:t>
            </a:r>
          </a:p>
          <a:p>
            <a:endParaRPr lang="en-US" dirty="0"/>
          </a:p>
          <a:p>
            <a:endParaRPr lang="en-US" dirty="0"/>
          </a:p>
        </p:txBody>
      </p:sp>
      <p:pic>
        <p:nvPicPr>
          <p:cNvPr id="6" name="Picture 5" descr="Text&#10;&#10;Description automatically generated">
            <a:extLst>
              <a:ext uri="{FF2B5EF4-FFF2-40B4-BE49-F238E27FC236}">
                <a16:creationId xmlns:a16="http://schemas.microsoft.com/office/drawing/2014/main" id="{275D4411-85FC-47BF-881F-D24F242564F2}"/>
              </a:ext>
            </a:extLst>
          </p:cNvPr>
          <p:cNvPicPr>
            <a:picLocks noChangeAspect="1"/>
          </p:cNvPicPr>
          <p:nvPr/>
        </p:nvPicPr>
        <p:blipFill rotWithShape="1">
          <a:blip r:embed="rId2">
            <a:extLst>
              <a:ext uri="{28A0092B-C50C-407E-A947-70E740481C1C}">
                <a14:useLocalDpi xmlns:a14="http://schemas.microsoft.com/office/drawing/2010/main" val="0"/>
              </a:ext>
            </a:extLst>
          </a:blip>
          <a:srcRect l="4370" t="3128" r="4937"/>
          <a:stretch/>
        </p:blipFill>
        <p:spPr>
          <a:xfrm>
            <a:off x="466343" y="2127679"/>
            <a:ext cx="7201941" cy="4441933"/>
          </a:xfrm>
          <a:prstGeom prst="rect">
            <a:avLst/>
          </a:prstGeom>
        </p:spPr>
      </p:pic>
    </p:spTree>
    <p:extLst>
      <p:ext uri="{BB962C8B-B14F-4D97-AF65-F5344CB8AC3E}">
        <p14:creationId xmlns:p14="http://schemas.microsoft.com/office/powerpoint/2010/main" val="3695247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left)">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8055"/>
            <a:ext cx="7201941" cy="1508760"/>
          </a:xfrm>
          <a:prstGeom prst="rect">
            <a:avLst/>
          </a:prstGeom>
          <a:solidFill>
            <a:srgbClr val="60564B"/>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3489EEF9-CF5E-48E1-946F-7C7BA80D1AF6}"/>
              </a:ext>
            </a:extLst>
          </p:cNvPr>
          <p:cNvSpPr>
            <a:spLocks noGrp="1"/>
          </p:cNvSpPr>
          <p:nvPr>
            <p:ph type="title"/>
          </p:nvPr>
        </p:nvSpPr>
        <p:spPr>
          <a:xfrm>
            <a:off x="777240" y="694944"/>
            <a:ext cx="6610388" cy="1042416"/>
          </a:xfrm>
        </p:spPr>
        <p:txBody>
          <a:bodyPr>
            <a:normAutofit fontScale="90000"/>
          </a:bodyPr>
          <a:lstStyle/>
          <a:p>
            <a:r>
              <a:rPr lang="en-US" sz="4200" dirty="0">
                <a:solidFill>
                  <a:srgbClr val="FFFFFF"/>
                </a:solidFill>
              </a:rPr>
              <a:t>Response to the report (vs 4-10)</a:t>
            </a:r>
          </a:p>
        </p:txBody>
      </p:sp>
      <p:sp>
        <p:nvSpPr>
          <p:cNvPr id="49" name="Rectangle 48">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5755" y="450222"/>
            <a:ext cx="1861718" cy="1506594"/>
          </a:xfrm>
          <a:prstGeom prst="rect">
            <a:avLst/>
          </a:prstGeom>
          <a:solidFill>
            <a:srgbClr val="FC9627">
              <a:alpha val="95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51" name="Rectangle 50">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70314" y="453269"/>
            <a:ext cx="1862765" cy="1505231"/>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53" name="Rectangle 52">
            <a:extLst>
              <a:ext uri="{FF2B5EF4-FFF2-40B4-BE49-F238E27FC236}">
                <a16:creationId xmlns:a16="http://schemas.microsoft.com/office/drawing/2014/main" id="{33A87B69-D1B1-4DA7-B224-F220FC5235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2130552"/>
            <a:ext cx="7205472" cy="4270248"/>
          </a:xfrm>
          <a:prstGeom prst="rect">
            <a:avLst/>
          </a:prstGeom>
          <a:solidFill>
            <a:srgbClr val="FC9627">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5" name="Rectangle 54">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5755" y="2127680"/>
            <a:ext cx="3887324" cy="4273119"/>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95191C3-DA65-4D86-89D3-2D5AB71BF4E1}"/>
              </a:ext>
            </a:extLst>
          </p:cNvPr>
          <p:cNvSpPr>
            <a:spLocks noGrp="1"/>
          </p:cNvSpPr>
          <p:nvPr>
            <p:ph idx="1"/>
          </p:nvPr>
        </p:nvSpPr>
        <p:spPr>
          <a:xfrm>
            <a:off x="7849286" y="2125996"/>
            <a:ext cx="3876369" cy="4278735"/>
          </a:xfrm>
        </p:spPr>
        <p:txBody>
          <a:bodyPr anchor="ctr">
            <a:normAutofit/>
          </a:bodyPr>
          <a:lstStyle/>
          <a:p>
            <a:endParaRPr lang="en-US" dirty="0"/>
          </a:p>
          <a:p>
            <a:r>
              <a:rPr lang="en-US" dirty="0"/>
              <a:t>“I sat down and wept, and mourned </a:t>
            </a:r>
            <a:r>
              <a:rPr lang="en-US" i="1" dirty="0"/>
              <a:t>for many</a:t>
            </a:r>
            <a:r>
              <a:rPr lang="en-US" dirty="0"/>
              <a:t> days;”</a:t>
            </a:r>
          </a:p>
          <a:p>
            <a:endParaRPr lang="en-US" dirty="0"/>
          </a:p>
          <a:p>
            <a:endParaRPr lang="en-US" dirty="0"/>
          </a:p>
        </p:txBody>
      </p:sp>
      <p:pic>
        <p:nvPicPr>
          <p:cNvPr id="9" name="Picture 8" descr="Icon&#10;&#10;Description automatically generated">
            <a:extLst>
              <a:ext uri="{FF2B5EF4-FFF2-40B4-BE49-F238E27FC236}">
                <a16:creationId xmlns:a16="http://schemas.microsoft.com/office/drawing/2014/main" id="{B9BEB6F8-89F0-481D-ADB9-D4CCD1ABEB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343" y="2127680"/>
            <a:ext cx="7201941" cy="4270248"/>
          </a:xfrm>
          <a:prstGeom prst="rect">
            <a:avLst/>
          </a:prstGeom>
        </p:spPr>
      </p:pic>
    </p:spTree>
    <p:extLst>
      <p:ext uri="{BB962C8B-B14F-4D97-AF65-F5344CB8AC3E}">
        <p14:creationId xmlns:p14="http://schemas.microsoft.com/office/powerpoint/2010/main" val="26638611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8055"/>
            <a:ext cx="7201941" cy="1508760"/>
          </a:xfrm>
          <a:prstGeom prst="rect">
            <a:avLst/>
          </a:prstGeom>
          <a:solidFill>
            <a:srgbClr val="60564B"/>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3489EEF9-CF5E-48E1-946F-7C7BA80D1AF6}"/>
              </a:ext>
            </a:extLst>
          </p:cNvPr>
          <p:cNvSpPr>
            <a:spLocks noGrp="1"/>
          </p:cNvSpPr>
          <p:nvPr>
            <p:ph type="title"/>
          </p:nvPr>
        </p:nvSpPr>
        <p:spPr>
          <a:xfrm>
            <a:off x="777240" y="694944"/>
            <a:ext cx="6610388" cy="1042416"/>
          </a:xfrm>
        </p:spPr>
        <p:txBody>
          <a:bodyPr>
            <a:normAutofit fontScale="90000"/>
          </a:bodyPr>
          <a:lstStyle/>
          <a:p>
            <a:r>
              <a:rPr lang="en-US" sz="4200" dirty="0">
                <a:solidFill>
                  <a:srgbClr val="FFFFFF"/>
                </a:solidFill>
              </a:rPr>
              <a:t>Response to the report (vs 4-10)</a:t>
            </a:r>
          </a:p>
        </p:txBody>
      </p:sp>
      <p:sp>
        <p:nvSpPr>
          <p:cNvPr id="49" name="Rectangle 48">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5755" y="450222"/>
            <a:ext cx="1861718" cy="1506594"/>
          </a:xfrm>
          <a:prstGeom prst="rect">
            <a:avLst/>
          </a:prstGeom>
          <a:solidFill>
            <a:srgbClr val="FC9627">
              <a:alpha val="95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51" name="Rectangle 50">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70314" y="453269"/>
            <a:ext cx="1862765" cy="1505231"/>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53" name="Rectangle 52">
            <a:extLst>
              <a:ext uri="{FF2B5EF4-FFF2-40B4-BE49-F238E27FC236}">
                <a16:creationId xmlns:a16="http://schemas.microsoft.com/office/drawing/2014/main" id="{33A87B69-D1B1-4DA7-B224-F220FC5235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2130552"/>
            <a:ext cx="7205472" cy="4270248"/>
          </a:xfrm>
          <a:prstGeom prst="rect">
            <a:avLst/>
          </a:prstGeom>
          <a:solidFill>
            <a:srgbClr val="FC9627">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5" name="Rectangle 54">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5755" y="2127680"/>
            <a:ext cx="3887324" cy="4273119"/>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95191C3-DA65-4D86-89D3-2D5AB71BF4E1}"/>
              </a:ext>
            </a:extLst>
          </p:cNvPr>
          <p:cNvSpPr>
            <a:spLocks noGrp="1"/>
          </p:cNvSpPr>
          <p:nvPr>
            <p:ph idx="1"/>
          </p:nvPr>
        </p:nvSpPr>
        <p:spPr>
          <a:xfrm>
            <a:off x="7845754" y="2125996"/>
            <a:ext cx="3879901" cy="4270248"/>
          </a:xfrm>
        </p:spPr>
        <p:txBody>
          <a:bodyPr anchor="ctr">
            <a:normAutofit/>
          </a:bodyPr>
          <a:lstStyle/>
          <a:p>
            <a:endParaRPr lang="en-US" dirty="0"/>
          </a:p>
          <a:p>
            <a:pPr marL="0" indent="0">
              <a:buNone/>
            </a:pPr>
            <a:r>
              <a:rPr lang="en-US" dirty="0"/>
              <a:t>“I was fasting and praying before the God of heaven.”</a:t>
            </a:r>
          </a:p>
          <a:p>
            <a:endParaRPr lang="en-US" dirty="0"/>
          </a:p>
          <a:p>
            <a:endParaRPr lang="en-US" dirty="0"/>
          </a:p>
        </p:txBody>
      </p:sp>
      <p:pic>
        <p:nvPicPr>
          <p:cNvPr id="5" name="Picture 4" descr="Text&#10;&#10;Description automatically generated">
            <a:extLst>
              <a:ext uri="{FF2B5EF4-FFF2-40B4-BE49-F238E27FC236}">
                <a16:creationId xmlns:a16="http://schemas.microsoft.com/office/drawing/2014/main" id="{CAEA024C-B880-469C-843E-A35045EBEF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343" y="2127680"/>
            <a:ext cx="7115856" cy="4270248"/>
          </a:xfrm>
          <a:prstGeom prst="rect">
            <a:avLst/>
          </a:prstGeom>
        </p:spPr>
      </p:pic>
    </p:spTree>
    <p:extLst>
      <p:ext uri="{BB962C8B-B14F-4D97-AF65-F5344CB8AC3E}">
        <p14:creationId xmlns:p14="http://schemas.microsoft.com/office/powerpoint/2010/main" val="1414069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8055"/>
            <a:ext cx="7201941" cy="1508760"/>
          </a:xfrm>
          <a:prstGeom prst="rect">
            <a:avLst/>
          </a:prstGeom>
          <a:solidFill>
            <a:srgbClr val="60564B"/>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3489EEF9-CF5E-48E1-946F-7C7BA80D1AF6}"/>
              </a:ext>
            </a:extLst>
          </p:cNvPr>
          <p:cNvSpPr>
            <a:spLocks noGrp="1"/>
          </p:cNvSpPr>
          <p:nvPr>
            <p:ph type="title"/>
          </p:nvPr>
        </p:nvSpPr>
        <p:spPr>
          <a:xfrm>
            <a:off x="777240" y="694944"/>
            <a:ext cx="6610388" cy="1042416"/>
          </a:xfrm>
        </p:spPr>
        <p:txBody>
          <a:bodyPr>
            <a:normAutofit fontScale="90000"/>
          </a:bodyPr>
          <a:lstStyle/>
          <a:p>
            <a:r>
              <a:rPr lang="en-US" sz="4200" dirty="0">
                <a:solidFill>
                  <a:srgbClr val="FFFFFF"/>
                </a:solidFill>
              </a:rPr>
              <a:t>Response to the report (vs 4-10)</a:t>
            </a:r>
          </a:p>
        </p:txBody>
      </p:sp>
      <p:sp>
        <p:nvSpPr>
          <p:cNvPr id="49" name="Rectangle 48">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5755" y="450222"/>
            <a:ext cx="1861718" cy="1506594"/>
          </a:xfrm>
          <a:prstGeom prst="rect">
            <a:avLst/>
          </a:prstGeom>
          <a:solidFill>
            <a:srgbClr val="FC9627">
              <a:alpha val="95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51" name="Rectangle 50">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70314" y="453269"/>
            <a:ext cx="1862765" cy="1505231"/>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53" name="Rectangle 52">
            <a:extLst>
              <a:ext uri="{FF2B5EF4-FFF2-40B4-BE49-F238E27FC236}">
                <a16:creationId xmlns:a16="http://schemas.microsoft.com/office/drawing/2014/main" id="{33A87B69-D1B1-4DA7-B224-F220FC5235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2130552"/>
            <a:ext cx="7205472" cy="4270248"/>
          </a:xfrm>
          <a:prstGeom prst="rect">
            <a:avLst/>
          </a:prstGeom>
          <a:solidFill>
            <a:srgbClr val="FC9627">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5" name="Rectangle 54">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5755" y="2127680"/>
            <a:ext cx="3887324" cy="4273119"/>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95191C3-DA65-4D86-89D3-2D5AB71BF4E1}"/>
              </a:ext>
            </a:extLst>
          </p:cNvPr>
          <p:cNvSpPr>
            <a:spLocks noGrp="1"/>
          </p:cNvSpPr>
          <p:nvPr>
            <p:ph idx="1"/>
          </p:nvPr>
        </p:nvSpPr>
        <p:spPr>
          <a:xfrm>
            <a:off x="7849286" y="2125996"/>
            <a:ext cx="3876369" cy="4270248"/>
          </a:xfrm>
        </p:spPr>
        <p:txBody>
          <a:bodyPr anchor="ctr">
            <a:normAutofit fontScale="92500"/>
          </a:bodyPr>
          <a:lstStyle/>
          <a:p>
            <a:endParaRPr lang="en-US" dirty="0"/>
          </a:p>
          <a:p>
            <a:pPr marL="0" indent="0">
              <a:buNone/>
            </a:pPr>
            <a:r>
              <a:rPr lang="en-US" dirty="0"/>
              <a:t>“I pray before You now, day and night, for the children of Israel Your servants, and confess the sins of the children of Israel which we have sinned against You. Both my father’s house and I have sinned. </a:t>
            </a:r>
            <a:r>
              <a:rPr lang="en-US" baseline="30000" dirty="0"/>
              <a:t>7 </a:t>
            </a:r>
            <a:r>
              <a:rPr lang="en-US" dirty="0"/>
              <a:t>We have acted very corruptly against You”</a:t>
            </a:r>
          </a:p>
          <a:p>
            <a:endParaRPr lang="en-US" dirty="0"/>
          </a:p>
          <a:p>
            <a:endParaRPr lang="en-US" dirty="0"/>
          </a:p>
        </p:txBody>
      </p:sp>
      <p:pic>
        <p:nvPicPr>
          <p:cNvPr id="6" name="Picture 5" descr="Graphical user interface, text, application, chat or text message&#10;&#10;Description automatically generated">
            <a:extLst>
              <a:ext uri="{FF2B5EF4-FFF2-40B4-BE49-F238E27FC236}">
                <a16:creationId xmlns:a16="http://schemas.microsoft.com/office/drawing/2014/main" id="{A3FDE132-E399-4EBC-9413-81E74BBDDFF5}"/>
              </a:ext>
            </a:extLst>
          </p:cNvPr>
          <p:cNvPicPr>
            <a:picLocks noChangeAspect="1"/>
          </p:cNvPicPr>
          <p:nvPr/>
        </p:nvPicPr>
        <p:blipFill rotWithShape="1">
          <a:blip r:embed="rId2">
            <a:extLst>
              <a:ext uri="{28A0092B-C50C-407E-A947-70E740481C1C}">
                <a14:useLocalDpi xmlns:a14="http://schemas.microsoft.com/office/drawing/2010/main" val="0"/>
              </a:ext>
            </a:extLst>
          </a:blip>
          <a:srcRect l="10822"/>
          <a:stretch/>
        </p:blipFill>
        <p:spPr>
          <a:xfrm>
            <a:off x="466344" y="2127680"/>
            <a:ext cx="7201940" cy="4270248"/>
          </a:xfrm>
          <a:prstGeom prst="rect">
            <a:avLst/>
          </a:prstGeom>
        </p:spPr>
      </p:pic>
    </p:spTree>
    <p:extLst>
      <p:ext uri="{BB962C8B-B14F-4D97-AF65-F5344CB8AC3E}">
        <p14:creationId xmlns:p14="http://schemas.microsoft.com/office/powerpoint/2010/main" val="3646489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8055"/>
            <a:ext cx="7201941" cy="1508760"/>
          </a:xfrm>
          <a:prstGeom prst="rect">
            <a:avLst/>
          </a:prstGeom>
          <a:solidFill>
            <a:srgbClr val="60564B"/>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3489EEF9-CF5E-48E1-946F-7C7BA80D1AF6}"/>
              </a:ext>
            </a:extLst>
          </p:cNvPr>
          <p:cNvSpPr>
            <a:spLocks noGrp="1"/>
          </p:cNvSpPr>
          <p:nvPr>
            <p:ph type="title"/>
          </p:nvPr>
        </p:nvSpPr>
        <p:spPr>
          <a:xfrm>
            <a:off x="777240" y="694944"/>
            <a:ext cx="6610388" cy="1042416"/>
          </a:xfrm>
        </p:spPr>
        <p:txBody>
          <a:bodyPr>
            <a:normAutofit fontScale="90000"/>
          </a:bodyPr>
          <a:lstStyle/>
          <a:p>
            <a:r>
              <a:rPr lang="en-US" sz="4200" dirty="0">
                <a:solidFill>
                  <a:srgbClr val="FFFFFF"/>
                </a:solidFill>
              </a:rPr>
              <a:t>Response to the report (vs 4-10)</a:t>
            </a:r>
          </a:p>
        </p:txBody>
      </p:sp>
      <p:sp>
        <p:nvSpPr>
          <p:cNvPr id="49" name="Rectangle 48">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5755" y="450222"/>
            <a:ext cx="1861718" cy="1506594"/>
          </a:xfrm>
          <a:prstGeom prst="rect">
            <a:avLst/>
          </a:prstGeom>
          <a:solidFill>
            <a:srgbClr val="FC9627">
              <a:alpha val="95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51" name="Rectangle 50">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70314" y="453269"/>
            <a:ext cx="1862765" cy="1505231"/>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53" name="Rectangle 52">
            <a:extLst>
              <a:ext uri="{FF2B5EF4-FFF2-40B4-BE49-F238E27FC236}">
                <a16:creationId xmlns:a16="http://schemas.microsoft.com/office/drawing/2014/main" id="{33A87B69-D1B1-4DA7-B224-F220FC5235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2130552"/>
            <a:ext cx="7205472" cy="4270248"/>
          </a:xfrm>
          <a:prstGeom prst="rect">
            <a:avLst/>
          </a:prstGeom>
          <a:solidFill>
            <a:srgbClr val="FC9627">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5" name="Rectangle 54">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5755" y="2127680"/>
            <a:ext cx="3887324" cy="4273119"/>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95191C3-DA65-4D86-89D3-2D5AB71BF4E1}"/>
              </a:ext>
            </a:extLst>
          </p:cNvPr>
          <p:cNvSpPr>
            <a:spLocks noGrp="1"/>
          </p:cNvSpPr>
          <p:nvPr>
            <p:ph idx="1"/>
          </p:nvPr>
        </p:nvSpPr>
        <p:spPr>
          <a:xfrm>
            <a:off x="7849287" y="2124808"/>
            <a:ext cx="3883792" cy="4273119"/>
          </a:xfrm>
        </p:spPr>
        <p:txBody>
          <a:bodyPr anchor="ctr">
            <a:normAutofit fontScale="92500" lnSpcReduction="20000"/>
          </a:bodyPr>
          <a:lstStyle/>
          <a:p>
            <a:endParaRPr lang="en-US" sz="2400" dirty="0"/>
          </a:p>
          <a:p>
            <a:endParaRPr lang="en-US" sz="2400" dirty="0"/>
          </a:p>
          <a:p>
            <a:pPr marL="0" indent="0">
              <a:buNone/>
            </a:pPr>
            <a:r>
              <a:rPr lang="en-US" sz="2600" dirty="0"/>
              <a:t>“</a:t>
            </a:r>
            <a:r>
              <a:rPr lang="en-US" sz="2600" baseline="30000" dirty="0"/>
              <a:t>8 </a:t>
            </a:r>
            <a:r>
              <a:rPr lang="en-US" sz="2600" dirty="0"/>
              <a:t>Remember, I pray, the word that You commanded Your servant Moses,…</a:t>
            </a:r>
            <a:r>
              <a:rPr lang="en-US" sz="2600" i="1" dirty="0"/>
              <a:t>if</a:t>
            </a:r>
            <a:r>
              <a:rPr lang="en-US" sz="2600" dirty="0"/>
              <a:t> you return to Me, and keep My commandments and do them, though some of you were cast out to the farthest part of the heavens, </a:t>
            </a:r>
            <a:r>
              <a:rPr lang="en-US" sz="2600" i="1" dirty="0"/>
              <a:t>yet</a:t>
            </a:r>
            <a:r>
              <a:rPr lang="en-US" sz="2600" dirty="0"/>
              <a:t> I will gather them from there, and bring them to the place which I have chosen as a dwelling for My name.</a:t>
            </a:r>
          </a:p>
          <a:p>
            <a:endParaRPr lang="en-US" dirty="0"/>
          </a:p>
          <a:p>
            <a:endParaRPr lang="en-US" dirty="0"/>
          </a:p>
        </p:txBody>
      </p:sp>
      <p:pic>
        <p:nvPicPr>
          <p:cNvPr id="5" name="Picture 4" descr="A picture containing text&#10;&#10;Description automatically generated">
            <a:extLst>
              <a:ext uri="{FF2B5EF4-FFF2-40B4-BE49-F238E27FC236}">
                <a16:creationId xmlns:a16="http://schemas.microsoft.com/office/drawing/2014/main" id="{CD944EED-9865-4023-AF5F-BE555747B3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343" y="2127679"/>
            <a:ext cx="7201941" cy="4270248"/>
          </a:xfrm>
          <a:prstGeom prst="rect">
            <a:avLst/>
          </a:prstGeom>
        </p:spPr>
      </p:pic>
    </p:spTree>
    <p:extLst>
      <p:ext uri="{BB962C8B-B14F-4D97-AF65-F5344CB8AC3E}">
        <p14:creationId xmlns:p14="http://schemas.microsoft.com/office/powerpoint/2010/main" val="3392205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8055"/>
            <a:ext cx="7201941" cy="1508760"/>
          </a:xfrm>
          <a:prstGeom prst="rect">
            <a:avLst/>
          </a:prstGeom>
          <a:solidFill>
            <a:srgbClr val="60564B"/>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3489EEF9-CF5E-48E1-946F-7C7BA80D1AF6}"/>
              </a:ext>
            </a:extLst>
          </p:cNvPr>
          <p:cNvSpPr>
            <a:spLocks noGrp="1"/>
          </p:cNvSpPr>
          <p:nvPr>
            <p:ph type="title"/>
          </p:nvPr>
        </p:nvSpPr>
        <p:spPr>
          <a:xfrm>
            <a:off x="777240" y="694944"/>
            <a:ext cx="6610388" cy="1042416"/>
          </a:xfrm>
        </p:spPr>
        <p:txBody>
          <a:bodyPr>
            <a:normAutofit fontScale="90000"/>
          </a:bodyPr>
          <a:lstStyle/>
          <a:p>
            <a:r>
              <a:rPr lang="en-US" sz="4200" dirty="0">
                <a:solidFill>
                  <a:srgbClr val="FFFFFF"/>
                </a:solidFill>
              </a:rPr>
              <a:t>How do I respond to tough reports?</a:t>
            </a:r>
          </a:p>
        </p:txBody>
      </p:sp>
      <p:sp>
        <p:nvSpPr>
          <p:cNvPr id="49" name="Rectangle 48">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5755" y="450222"/>
            <a:ext cx="1861718" cy="1506594"/>
          </a:xfrm>
          <a:prstGeom prst="rect">
            <a:avLst/>
          </a:prstGeom>
          <a:solidFill>
            <a:srgbClr val="FC9627">
              <a:alpha val="95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51" name="Rectangle 50">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70314" y="453269"/>
            <a:ext cx="1862765" cy="1505231"/>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53" name="Rectangle 52">
            <a:extLst>
              <a:ext uri="{FF2B5EF4-FFF2-40B4-BE49-F238E27FC236}">
                <a16:creationId xmlns:a16="http://schemas.microsoft.com/office/drawing/2014/main" id="{33A87B69-D1B1-4DA7-B224-F220FC5235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2130552"/>
            <a:ext cx="7205472" cy="4270248"/>
          </a:xfrm>
          <a:prstGeom prst="rect">
            <a:avLst/>
          </a:prstGeom>
          <a:solidFill>
            <a:srgbClr val="FC9627">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5" name="Rectangle 54">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5755" y="2127680"/>
            <a:ext cx="3887324" cy="4273119"/>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95191C3-DA65-4D86-89D3-2D5AB71BF4E1}"/>
              </a:ext>
            </a:extLst>
          </p:cNvPr>
          <p:cNvSpPr>
            <a:spLocks noGrp="1"/>
          </p:cNvSpPr>
          <p:nvPr>
            <p:ph idx="1"/>
          </p:nvPr>
        </p:nvSpPr>
        <p:spPr>
          <a:xfrm>
            <a:off x="7867590" y="2124808"/>
            <a:ext cx="3836229" cy="4273119"/>
          </a:xfrm>
        </p:spPr>
        <p:txBody>
          <a:bodyPr anchor="ctr">
            <a:normAutofit fontScale="92500" lnSpcReduction="20000"/>
          </a:bodyPr>
          <a:lstStyle/>
          <a:p>
            <a:endParaRPr lang="en-US" sz="2400" dirty="0"/>
          </a:p>
          <a:p>
            <a:endParaRPr lang="en-US" sz="2400" dirty="0"/>
          </a:p>
          <a:p>
            <a:pPr marL="0" indent="0">
              <a:buNone/>
            </a:pPr>
            <a:r>
              <a:rPr lang="en-US" sz="2600" dirty="0"/>
              <a:t>Do I feel sympathy and respond to brothers and sisters in need?</a:t>
            </a:r>
          </a:p>
          <a:p>
            <a:pPr marL="0" indent="0">
              <a:buNone/>
            </a:pPr>
            <a:endParaRPr lang="en-US" sz="2600" dirty="0"/>
          </a:p>
          <a:p>
            <a:pPr marL="0" indent="0">
              <a:buNone/>
            </a:pPr>
            <a:r>
              <a:rPr lang="en-US" sz="2600" dirty="0"/>
              <a:t>Am I willing to confess my sins and repent when I have sinned?</a:t>
            </a:r>
          </a:p>
          <a:p>
            <a:pPr marL="0" indent="0">
              <a:buNone/>
            </a:pPr>
            <a:endParaRPr lang="en-US" sz="2600" dirty="0"/>
          </a:p>
          <a:p>
            <a:pPr marL="0" indent="0">
              <a:buNone/>
            </a:pPr>
            <a:r>
              <a:rPr lang="en-US" sz="2600" dirty="0"/>
              <a:t>Do I know enough about God’s promises to remember and claim them?</a:t>
            </a:r>
          </a:p>
          <a:p>
            <a:endParaRPr lang="en-US" dirty="0"/>
          </a:p>
          <a:p>
            <a:endParaRPr lang="en-US" dirty="0"/>
          </a:p>
        </p:txBody>
      </p:sp>
      <p:pic>
        <p:nvPicPr>
          <p:cNvPr id="6" name="Picture 5" descr="A picture containing kitchenware, pot, silhouette&#10;&#10;Description automatically generated">
            <a:extLst>
              <a:ext uri="{FF2B5EF4-FFF2-40B4-BE49-F238E27FC236}">
                <a16:creationId xmlns:a16="http://schemas.microsoft.com/office/drawing/2014/main" id="{1D9C085F-E477-488B-A5B8-E244EF6562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8180" y="2124808"/>
            <a:ext cx="7205472" cy="4273119"/>
          </a:xfrm>
          <a:prstGeom prst="rect">
            <a:avLst/>
          </a:prstGeom>
        </p:spPr>
      </p:pic>
    </p:spTree>
    <p:extLst>
      <p:ext uri="{BB962C8B-B14F-4D97-AF65-F5344CB8AC3E}">
        <p14:creationId xmlns:p14="http://schemas.microsoft.com/office/powerpoint/2010/main" val="127911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left)">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wipe(left)">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367</TotalTime>
  <Words>392</Words>
  <Application>Microsoft Office PowerPoint</Application>
  <PresentationFormat>Widescreen</PresentationFormat>
  <Paragraphs>52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Nehemiah chapter 1</vt:lpstr>
      <vt:lpstr>The Report (Vs 1-3)</vt:lpstr>
      <vt:lpstr>The Report (Vs 1-3)</vt:lpstr>
      <vt:lpstr>How are our walls doing?</vt:lpstr>
      <vt:lpstr>Response to the report (vs 4-10)</vt:lpstr>
      <vt:lpstr>Response to the report (vs 4-10)</vt:lpstr>
      <vt:lpstr>Response to the report (vs 4-10)</vt:lpstr>
      <vt:lpstr>Response to the report (vs 4-10)</vt:lpstr>
      <vt:lpstr>How do I respond to tough reports?</vt:lpstr>
      <vt:lpstr>Request made (vs 11)</vt:lpstr>
      <vt:lpstr>Request made (vs 11)</vt:lpstr>
      <vt:lpstr>Nehemiah chapter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 Miller</dc:creator>
  <cp:lastModifiedBy>Rob Miller</cp:lastModifiedBy>
  <cp:revision>23</cp:revision>
  <dcterms:created xsi:type="dcterms:W3CDTF">2021-02-19T22:44:46Z</dcterms:created>
  <dcterms:modified xsi:type="dcterms:W3CDTF">2021-02-20T04:51:52Z</dcterms:modified>
</cp:coreProperties>
</file>