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2A33-ABCE-46D3-BB79-834A1A84B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54BC3-82FF-4CCA-AA65-602536646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A221-B946-49F9-9F5A-E5B02029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B45E-B237-444C-B913-3FE4877F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EFD1-2B0F-4339-9867-BCF99821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85DA-F60A-42A4-93EF-46955C49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6B86F-C3FD-4234-B995-F8D97C02F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D377B-22B8-467F-B4F3-B7918EE9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0FEB9-3F67-4238-BE0E-3D6466EB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FA647-7EE0-48AD-A0C5-70568573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1996F-4A35-483A-87F4-7869FADEB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E1847-BA15-422A-84FA-8CF7CD889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97EC-EC59-4A13-A041-B06078AB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1BAA-3959-4CF6-A885-80DD8524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2F13-696D-4AA4-8028-9D974717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C540-C98E-4FCF-8FCB-58DD0BFB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3C1F-F51C-4748-BB97-7204BC388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B8B72-9071-4669-A240-98762D3C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70A99-BC29-4A7B-8B8C-B122F877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EFBD-A78D-4776-BC49-A628E2C0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0098-CFC4-467C-BE6F-456D6376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7B69-3DB0-44C5-9CBB-0FC19620B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8159-1BCB-4C63-BFD8-A7B39FF5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F81C-3029-4216-B6B7-4403CE67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678E-45B0-4A93-8503-96E58F04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ACD1-2149-4602-9DC8-0665A851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A47A-8D50-4519-92FE-4B80595C2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33CD2-25F1-4B10-A442-9DB2990BC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FC6DB-5D69-4185-8F03-522D62E6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B35D7-7674-41A8-847F-CC6B5FF3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C9EC2-6DFC-43C5-911B-B06F545D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C981-C7B6-4148-BD75-39D9B44B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510-E826-46B7-8E66-17198B8CB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F4AE-0FD1-485B-B8BE-831230A0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AA3D5-3F39-4AD0-8214-D654DC210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97A87-6007-4717-81C8-2C48466E2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40AEB-B53F-4C37-8B25-8AFBE6DB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54D94-4D94-4540-95EE-349A01A8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2CD37-5D5D-4D25-851B-9349195B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6D94-701E-40D1-BE23-4ED27C78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D8BBE-4DA9-4F21-A230-607CA469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48436-2372-4021-82EE-1180718D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21888-AFF1-4C20-BA31-A300E789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1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D810E-E3D9-41CB-BFED-B1459AAD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3E2CA-D358-4B89-9595-6F7387E2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B3661-E0DC-4EFA-83B0-9E000532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BF4C-7D76-4462-8DD0-4F2A6604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193F-453D-4166-8432-437F9455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BA65B-1390-415A-976F-6B16FC218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F8AE1-BA3B-4F2A-8622-AF8FAFF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9334B-26DC-4EB9-A18B-716C1500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032B7-C933-49F8-A08F-C43BF32A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AD8A-EFD3-4990-949A-3B7352B7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9022E-02B7-42E7-8A57-29F21AC1D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ECBE4-CA3F-4124-B3D3-A59653665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023CF-2CF9-4419-8354-D18DA955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72494-5DFF-4898-B30D-241C90CB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7C98-C691-4036-8B7A-0DA29EA2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A3B5E-7C1C-45BF-B2F0-0EF6B111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80FF6-068A-4A3D-B46B-8F84E760F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C947-3203-42A4-9C56-E58519BCF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D9E2-4697-4EAA-9B8E-69F73276869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945D-D849-4D0A-8B3D-73917F8E1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F2D8E-B944-4EFF-B28E-02615B0AF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5CC8-7544-4A10-A02B-3E3A093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8907-E246-4C5B-92C6-4835AD239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3D2AC-3EAF-4276-A05B-80FEAE2CA4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FFAB388F-003C-4773-9276-D8B196B7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78D4C-36AB-4EE0-96B4-006451329B09}"/>
              </a:ext>
            </a:extLst>
          </p:cNvPr>
          <p:cNvSpPr txBox="1"/>
          <p:nvPr/>
        </p:nvSpPr>
        <p:spPr>
          <a:xfrm>
            <a:off x="6822831" y="4534405"/>
            <a:ext cx="2349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3911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Is of God and proof that one knows God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F9ABABE-F12E-4629-95DC-321EF060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95" y="1396289"/>
            <a:ext cx="4653594" cy="46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Is the reason God sent His son and we have a hope of salvation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C2BA784-AEFD-46BB-9882-497EB937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9" y="1396289"/>
            <a:ext cx="4350967" cy="46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 dirty="0"/>
              <a:t>Facts about love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The hinge on which the law and prophets hang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234DCBB-DAD0-4F17-961B-779CF916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r="-2" b="-2"/>
          <a:stretch/>
        </p:blipFill>
        <p:spPr>
          <a:xfrm>
            <a:off x="8179694" y="599325"/>
            <a:ext cx="2637886" cy="2741177"/>
          </a:xfrm>
          <a:prstGeom prst="rect">
            <a:avLst/>
          </a:prstGeom>
        </p:spPr>
      </p:pic>
      <p:pic>
        <p:nvPicPr>
          <p:cNvPr id="1026" name="Picture 2" descr="Image result for matthew 22:40">
            <a:extLst>
              <a:ext uri="{FF2B5EF4-FFF2-40B4-BE49-F238E27FC236}">
                <a16:creationId xmlns:a16="http://schemas.microsoft.com/office/drawing/2014/main" id="{6B664EA4-2CEA-4296-997F-33B0AEAF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612" y="3939828"/>
            <a:ext cx="4622052" cy="2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29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/>
              <a:t>A part of the fruit of the Spirit</a:t>
            </a:r>
            <a:endParaRPr lang="en-US" sz="4000" dirty="0"/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C400B2A-5C91-4EA2-A44B-D2742B3DD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55" y="1396289"/>
            <a:ext cx="4324474" cy="46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Demands the truth and hates what is false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220F8C-471F-475D-9ADF-D45FA807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0" y="1364637"/>
            <a:ext cx="4380745" cy="46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1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Requires that we love our enemies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AD5DFCA-0EFE-43FE-88A2-29BF99034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13" y="1396289"/>
            <a:ext cx="4762500" cy="46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5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Motivates one to obey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jn 14:23 nkjv">
            <a:extLst>
              <a:ext uri="{FF2B5EF4-FFF2-40B4-BE49-F238E27FC236}">
                <a16:creationId xmlns:a16="http://schemas.microsoft.com/office/drawing/2014/main" id="{D491ACBB-F0E5-428B-AB3E-5DC6B601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30" y="1396289"/>
            <a:ext cx="4999723" cy="46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4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/>
              <a:t>How we are to speak the truth of God</a:t>
            </a:r>
            <a:endParaRPr lang="en-US" sz="4000" dirty="0"/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99BB28-4F7B-413C-802E-55667D75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95" y="1396289"/>
            <a:ext cx="4718335" cy="46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4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C00AC14-2AEB-4816-8256-FADE630B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4000" dirty="0"/>
              <a:t>Both corrects and accepts correction</a:t>
            </a:r>
          </a:p>
        </p:txBody>
      </p:sp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B868B1-633C-4EDD-BE1E-BC548B91D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5" b="14138"/>
          <a:stretch/>
        </p:blipFill>
        <p:spPr>
          <a:xfrm>
            <a:off x="6708224" y="1396289"/>
            <a:ext cx="4718335" cy="46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21-2B62-4D97-AE71-A1A83855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769707" cy="1325563"/>
          </a:xfrm>
        </p:spPr>
        <p:txBody>
          <a:bodyPr>
            <a:noAutofit/>
          </a:bodyPr>
          <a:lstStyle/>
          <a:p>
            <a:r>
              <a:rPr lang="en-US" sz="5400"/>
              <a:t>Facts about love</a:t>
            </a:r>
            <a:endParaRPr lang="en-US" sz="5400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5ACF7B0D-0B41-4C4C-9415-8BE294793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" y="2721852"/>
            <a:ext cx="4226200" cy="2540711"/>
          </a:xfrm>
        </p:spPr>
      </p:pic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, red, vegetable&#10;&#10;Description automatically generated">
            <a:extLst>
              <a:ext uri="{FF2B5EF4-FFF2-40B4-BE49-F238E27FC236}">
                <a16:creationId xmlns:a16="http://schemas.microsoft.com/office/drawing/2014/main" id="{F9ECB833-2372-4E88-ACB7-4F9491FC6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31" y="1413557"/>
            <a:ext cx="4928141" cy="46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1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103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Facts about love</vt:lpstr>
      <vt:lpstr>Facts about love</vt:lpstr>
      <vt:lpstr>Facts about love</vt:lpstr>
      <vt:lpstr>Facts about love</vt:lpstr>
      <vt:lpstr>Facts about love</vt:lpstr>
      <vt:lpstr>Facts about love</vt:lpstr>
      <vt:lpstr>Facts about love</vt:lpstr>
      <vt:lpstr>Facts about love</vt:lpstr>
      <vt:lpstr>Facts about love</vt:lpstr>
      <vt:lpstr>Facts about love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10</cp:revision>
  <dcterms:created xsi:type="dcterms:W3CDTF">2021-02-12T05:59:33Z</dcterms:created>
  <dcterms:modified xsi:type="dcterms:W3CDTF">2021-02-12T07:42:56Z</dcterms:modified>
</cp:coreProperties>
</file>