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269B2C-2667-4560-A11D-FFC4AD1FF9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PM Sermon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8ECD93-68CC-4DEB-8BE8-CBE519A0CB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FE9AF8-1BD5-462A-A6DC-3F51F00D1791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1602B-D25C-4725-B33D-C99E5CF52F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4FDFF-7118-48AC-BB99-6FAC914AC4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AD0846-4A0B-48AC-93D4-37D493679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2081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PM Sermon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D306CF-CF81-4766-B32D-B74EF543AF4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003412-504B-43F7-8714-AF8D2A368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8148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03412-504B-43F7-8714-AF8D2A3684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95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03412-504B-43F7-8714-AF8D2A3684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7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03412-504B-43F7-8714-AF8D2A3684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5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03412-504B-43F7-8714-AF8D2A3684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74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03412-504B-43F7-8714-AF8D2A3684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81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03412-504B-43F7-8714-AF8D2A3684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05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03412-504B-43F7-8714-AF8D2A3684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38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03412-504B-43F7-8714-AF8D2A3684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47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03412-504B-43F7-8714-AF8D2A3684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46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03412-504B-43F7-8714-AF8D2A3684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92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0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9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4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0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0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4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8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6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5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0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5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74" r:id="rId6"/>
    <p:sldLayoutId id="2147483779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DCFED2CF-3813-4E14-B354-A11A41359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21B736-3B25-47C9-9BC8-A7F37B3CB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 dirty="0"/>
              <a:t>How Nehemiah Viewed God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8F543-51E0-42CA-8733-885B9D749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/>
              <a:t>Lesson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96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9EDF9-3F67-41EC-9567-BADDC871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God is gracious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0762059B-D583-4E47-AB2B-874AB9ADA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8" y="785987"/>
            <a:ext cx="6846363" cy="51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55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9EDF9-3F67-41EC-9567-BADDC871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God is just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202DD4A3-C041-4ED1-8BD0-B922E82DD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8" y="1427833"/>
            <a:ext cx="6846363" cy="385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3224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9EDF9-3F67-41EC-9567-BADDC871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God must be obeyed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C5FB5D94-860C-4375-AC45-6EBF34BF2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8" y="785987"/>
            <a:ext cx="6846363" cy="51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4177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9EDF9-3F67-41EC-9567-BADDC871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The sovereign God of Heaven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3E45A70-3A18-44BF-9350-F11A1331C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8" y="785987"/>
            <a:ext cx="6846363" cy="51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7920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9EDF9-3F67-41EC-9567-BADDC871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The sovereign God of Heaven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60758D6B-853A-4714-BF3B-E753BA857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99"/>
          <a:stretch/>
        </p:blipFill>
        <p:spPr>
          <a:xfrm>
            <a:off x="4864608" y="1463752"/>
            <a:ext cx="6846363" cy="377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7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9EDF9-3F67-41EC-9567-BADDC871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God is to be feared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srael- North (722) Judah - South (606) - ppt download">
            <a:extLst>
              <a:ext uri="{FF2B5EF4-FFF2-40B4-BE49-F238E27FC236}">
                <a16:creationId xmlns:a16="http://schemas.microsoft.com/office/drawing/2014/main" id="{8A820387-2C27-495D-815C-5CA90C8879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41"/>
          <a:stretch/>
        </p:blipFill>
        <p:spPr bwMode="auto">
          <a:xfrm>
            <a:off x="4864608" y="1539055"/>
            <a:ext cx="6846363" cy="362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73705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9EDF9-3F67-41EC-9567-BADDC871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God is great in mercy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text, wooden, wood&#10;&#10;Description automatically generated">
            <a:extLst>
              <a:ext uri="{FF2B5EF4-FFF2-40B4-BE49-F238E27FC236}">
                <a16:creationId xmlns:a16="http://schemas.microsoft.com/office/drawing/2014/main" id="{10C11E2A-29EE-46B1-8D8B-EB9F2D385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8" y="803103"/>
            <a:ext cx="6846363" cy="510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2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9EDF9-3F67-41EC-9567-BADDC871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God is great in mercy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872C0994-6017-4ECC-9302-C23679E52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2" b="30469"/>
          <a:stretch/>
        </p:blipFill>
        <p:spPr>
          <a:xfrm>
            <a:off x="4864608" y="1535355"/>
            <a:ext cx="6846363" cy="36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9EDF9-3F67-41EC-9567-BADDC871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God is great in power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F7C18EE6-3D3F-486B-9BBA-3E7F5B96E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99" y="625683"/>
            <a:ext cx="5455380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1178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4" name="Rectangle 193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9EDF9-3F67-41EC-9567-BADDC871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God is great in power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Leadership's Dealings with Friend and Enemy Nehemiah 4:1-5: ppt download">
            <a:extLst>
              <a:ext uri="{FF2B5EF4-FFF2-40B4-BE49-F238E27FC236}">
                <a16:creationId xmlns:a16="http://schemas.microsoft.com/office/drawing/2014/main" id="{1270D01D-1645-45DA-85AD-634D1E4900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4608" y="789291"/>
            <a:ext cx="6846363" cy="512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39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9EDF9-3F67-41EC-9567-BADDC871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God is gracious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Content Placeholder 12" descr="Text, letter&#10;&#10;Description automatically generated">
            <a:extLst>
              <a:ext uri="{FF2B5EF4-FFF2-40B4-BE49-F238E27FC236}">
                <a16:creationId xmlns:a16="http://schemas.microsoft.com/office/drawing/2014/main" id="{3D6386F4-6E69-4F4F-855A-60EB2537E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4" b="12651"/>
          <a:stretch/>
        </p:blipFill>
        <p:spPr>
          <a:xfrm>
            <a:off x="4864608" y="1254637"/>
            <a:ext cx="6846363" cy="419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9992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84</Words>
  <Application>Microsoft Office PowerPoint</Application>
  <PresentationFormat>Widescreen</PresentationFormat>
  <Paragraphs>33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Neue Haas Grotesk Text Pro</vt:lpstr>
      <vt:lpstr>AccentBoxVTI</vt:lpstr>
      <vt:lpstr>How Nehemiah Viewed God</vt:lpstr>
      <vt:lpstr>The sovereign God of Heaven</vt:lpstr>
      <vt:lpstr>The sovereign God of Heaven</vt:lpstr>
      <vt:lpstr>God is to be feared</vt:lpstr>
      <vt:lpstr>God is great in mercy</vt:lpstr>
      <vt:lpstr>God is great in mercy</vt:lpstr>
      <vt:lpstr>God is great in power</vt:lpstr>
      <vt:lpstr>God is great in power</vt:lpstr>
      <vt:lpstr>God is gracious</vt:lpstr>
      <vt:lpstr>God is gracious</vt:lpstr>
      <vt:lpstr>God is just</vt:lpstr>
      <vt:lpstr>God must be obeyed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Nehemiah Viewed God</dc:title>
  <dc:creator>Rob Miller</dc:creator>
  <cp:lastModifiedBy>christian miller</cp:lastModifiedBy>
  <cp:revision>3</cp:revision>
  <dcterms:created xsi:type="dcterms:W3CDTF">2021-02-03T06:25:12Z</dcterms:created>
  <dcterms:modified xsi:type="dcterms:W3CDTF">2021-02-07T02:43:12Z</dcterms:modified>
</cp:coreProperties>
</file>