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269B2C-2667-4560-A11D-FFC4AD1FF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ECD93-68CC-4DEB-8BE8-CBE519A0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FE9AF8-1BD5-462A-A6DC-3F51F00D179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1602B-D25C-4725-B33D-C99E5CF52F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4FDFF-7118-48AC-BB99-6FAC914AC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AD0846-4A0B-48AC-93D4-37D49367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08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D306CF-CF81-4766-B32D-B74EF543AF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003412-504B-43F7-8714-AF8D2A36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14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2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4" r:id="rId6"/>
    <p:sldLayoutId id="2147483779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CFED2CF-3813-4E14-B354-A11A4135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B736-3B25-47C9-9BC8-A7F37B3C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The Delights of Nehemiah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F543-51E0-42CA-8733-885B9D74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479529"/>
            <a:ext cx="9078562" cy="87682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Lesson 4 (Much outline information taken from </a:t>
            </a:r>
            <a:r>
              <a:rPr lang="en-US" i="1" dirty="0"/>
              <a:t>The Message of Nehemiah: God’s Servant in a Time of Change  </a:t>
            </a:r>
            <a:r>
              <a:rPr lang="en-US" dirty="0"/>
              <a:t>by R. Brown (1988)</a:t>
            </a:r>
          </a:p>
        </p:txBody>
      </p:sp>
    </p:spTree>
    <p:extLst>
      <p:ext uri="{BB962C8B-B14F-4D97-AF65-F5344CB8AC3E}">
        <p14:creationId xmlns:p14="http://schemas.microsoft.com/office/powerpoint/2010/main" val="299619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Delight in showing God’s love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C90011B0-A754-4405-965B-62D6A7CB4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/>
          <a:stretch/>
        </p:blipFill>
        <p:spPr>
          <a:xfrm>
            <a:off x="5493838" y="625683"/>
            <a:ext cx="6408836" cy="43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58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Delight in obeying God’s law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E89C682-C627-456C-A80B-9C105D77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625684"/>
            <a:ext cx="6408836" cy="51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87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" name="Freeform: Shape 1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Delight in encouraging God’s Servant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text, outdoor, bench, park&#10;&#10;Description automatically generated">
            <a:extLst>
              <a:ext uri="{FF2B5EF4-FFF2-40B4-BE49-F238E27FC236}">
                <a16:creationId xmlns:a16="http://schemas.microsoft.com/office/drawing/2014/main" id="{0CF17A5B-9E77-4D12-BE58-DA2695D18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3"/>
          <a:stretch/>
        </p:blipFill>
        <p:spPr>
          <a:xfrm>
            <a:off x="5414356" y="625684"/>
            <a:ext cx="6408836" cy="51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068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CFED2CF-3813-4E14-B354-A11A4135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B736-3B25-47C9-9BC8-A7F37B3C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endParaRPr lang="en-US" sz="6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F543-51E0-42CA-8733-885B9D74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479529"/>
            <a:ext cx="9078562" cy="87682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What do you delight in?</a:t>
            </a:r>
          </a:p>
        </p:txBody>
      </p:sp>
    </p:spTree>
    <p:extLst>
      <p:ext uri="{BB962C8B-B14F-4D97-AF65-F5344CB8AC3E}">
        <p14:creationId xmlns:p14="http://schemas.microsoft.com/office/powerpoint/2010/main" val="50379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Delight in praying before the God of 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3E45A70-3A18-44BF-9350-F11A1331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92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Delight in revering the name of God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1E4C19-7C07-4E3E-A2CF-4EDA6B9A8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403" r="2559" b="10410"/>
          <a:stretch/>
        </p:blipFill>
        <p:spPr>
          <a:xfrm>
            <a:off x="5941179" y="680546"/>
            <a:ext cx="5355189" cy="54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04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Delight in pursuing God’s will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FB58444-C8B4-46F7-A2A6-C378BA0AE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84" y="625683"/>
            <a:ext cx="5455380" cy="54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27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1" name="Freeform: Shape 1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3" name="Freeform: Shape 1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Delight in acknowledging God’s goodness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56E030D9-9CC0-44C6-8419-EA07DD0C5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/>
          <a:stretch/>
        </p:blipFill>
        <p:spPr>
          <a:xfrm>
            <a:off x="5414356" y="625683"/>
            <a:ext cx="6408836" cy="47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55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9" name="Freeform: Shape 9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Delight in pursuing serving God’s people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873078-6CEF-456D-B384-4C9F67188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625684"/>
            <a:ext cx="6408836" cy="51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02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1" name="Freeform: Shape 13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" name="Freeform: Shape 13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Delight in trusting God’s power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12618326-8C74-4286-B2BA-9971F9EE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0"/>
          <a:stretch/>
        </p:blipFill>
        <p:spPr>
          <a:xfrm>
            <a:off x="5414356" y="625683"/>
            <a:ext cx="6408836" cy="45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25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1" name="Freeform: Shape 10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" name="Freeform: Shape 10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Delight in confessing God’s holiness and greatness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0171DE10-A008-4C64-A09C-4425DCB65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625683"/>
            <a:ext cx="6408836" cy="45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731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8" name="Freeform: Shape 11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0" name="Freeform: Shape 11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Delight in sharing God’s word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1DC0FC-0792-4306-9536-4FA530BF0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3" b="14697"/>
          <a:stretch/>
        </p:blipFill>
        <p:spPr>
          <a:xfrm>
            <a:off x="5414356" y="625683"/>
            <a:ext cx="6408836" cy="44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13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100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Neue Haas Grotesk Text Pro</vt:lpstr>
      <vt:lpstr>AccentBoxVTI</vt:lpstr>
      <vt:lpstr>The Delights of Nehemiah</vt:lpstr>
      <vt:lpstr>Delight in praying before the God of Heaven</vt:lpstr>
      <vt:lpstr>Delight in revering the name of God</vt:lpstr>
      <vt:lpstr>Delight in pursuing God’s will</vt:lpstr>
      <vt:lpstr>Delight in acknowledging God’s goodness</vt:lpstr>
      <vt:lpstr>Delight in pursuing serving God’s people</vt:lpstr>
      <vt:lpstr>Delight in trusting God’s power</vt:lpstr>
      <vt:lpstr>Delight in confessing God’s holiness and greatness</vt:lpstr>
      <vt:lpstr>Delight in sharing God’s word</vt:lpstr>
      <vt:lpstr>Delight in showing God’s love</vt:lpstr>
      <vt:lpstr>Delight in obeying God’s law</vt:lpstr>
      <vt:lpstr>Delight in encouraging God’s Servant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Nehemiah Viewed God</dc:title>
  <dc:creator>Rob Miller</dc:creator>
  <cp:lastModifiedBy>Rob Miller</cp:lastModifiedBy>
  <cp:revision>14</cp:revision>
  <dcterms:created xsi:type="dcterms:W3CDTF">2021-02-03T06:25:12Z</dcterms:created>
  <dcterms:modified xsi:type="dcterms:W3CDTF">2021-02-13T07:19:39Z</dcterms:modified>
</cp:coreProperties>
</file>