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1"/>
  </p:notesMasterIdLst>
  <p:handoutMasterIdLst>
    <p:handoutMasterId r:id="rId22"/>
  </p:handoutMasterIdLst>
  <p:sldIdLst>
    <p:sldId id="256" r:id="rId2"/>
    <p:sldId id="257" r:id="rId3"/>
    <p:sldId id="258" r:id="rId4"/>
    <p:sldId id="259" r:id="rId5"/>
    <p:sldId id="261" r:id="rId6"/>
    <p:sldId id="262" r:id="rId7"/>
    <p:sldId id="263" r:id="rId8"/>
    <p:sldId id="266" r:id="rId9"/>
    <p:sldId id="265" r:id="rId10"/>
    <p:sldId id="267" r:id="rId11"/>
    <p:sldId id="268" r:id="rId12"/>
    <p:sldId id="269" r:id="rId13"/>
    <p:sldId id="270" r:id="rId14"/>
    <p:sldId id="272" r:id="rId15"/>
    <p:sldId id="271" r:id="rId16"/>
    <p:sldId id="274" r:id="rId17"/>
    <p:sldId id="275" r:id="rId18"/>
    <p:sldId id="276" r:id="rId19"/>
    <p:sldId id="260"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120" y="53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EE49C6-E6C6-46DE-9FD7-67C2B05378C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CC95B37-E25E-48D7-B897-4D6CCCC5802F}">
      <dgm:prSet/>
      <dgm:spPr/>
      <dgm:t>
        <a:bodyPr/>
        <a:lstStyle/>
        <a:p>
          <a:r>
            <a:rPr lang="en-US" dirty="0"/>
            <a:t>1 Cor 3:1-2, 14:20</a:t>
          </a:r>
        </a:p>
      </dgm:t>
    </dgm:pt>
    <dgm:pt modelId="{96B5D312-FB01-495E-B97D-3A6DF5CEF5AB}" type="parTrans" cxnId="{FA2B0630-A55F-4CBC-BE69-6F58D11BBF9B}">
      <dgm:prSet/>
      <dgm:spPr/>
      <dgm:t>
        <a:bodyPr/>
        <a:lstStyle/>
        <a:p>
          <a:endParaRPr lang="en-US"/>
        </a:p>
      </dgm:t>
    </dgm:pt>
    <dgm:pt modelId="{2B73A848-C6AA-491E-B85E-70C1BA5AFB1C}" type="sibTrans" cxnId="{FA2B0630-A55F-4CBC-BE69-6F58D11BBF9B}">
      <dgm:prSet/>
      <dgm:spPr/>
      <dgm:t>
        <a:bodyPr/>
        <a:lstStyle/>
        <a:p>
          <a:endParaRPr lang="en-US"/>
        </a:p>
      </dgm:t>
    </dgm:pt>
    <dgm:pt modelId="{E1828DDD-2A2A-4C1E-BFCD-0E2BF763281E}">
      <dgm:prSet/>
      <dgm:spPr/>
      <dgm:t>
        <a:bodyPr/>
        <a:lstStyle/>
        <a:p>
          <a:r>
            <a:rPr lang="en-US"/>
            <a:t>Eph 4:11-15,  5:17</a:t>
          </a:r>
        </a:p>
      </dgm:t>
    </dgm:pt>
    <dgm:pt modelId="{36ACDCE9-1406-4751-8BE4-D329370EDA50}" type="parTrans" cxnId="{E432F75F-FAF7-46BA-AE0F-F99E9F7FD4ED}">
      <dgm:prSet/>
      <dgm:spPr/>
      <dgm:t>
        <a:bodyPr/>
        <a:lstStyle/>
        <a:p>
          <a:endParaRPr lang="en-US"/>
        </a:p>
      </dgm:t>
    </dgm:pt>
    <dgm:pt modelId="{BC2303BA-F1CD-491B-8286-2FAE6E67C4A2}" type="sibTrans" cxnId="{E432F75F-FAF7-46BA-AE0F-F99E9F7FD4ED}">
      <dgm:prSet/>
      <dgm:spPr/>
      <dgm:t>
        <a:bodyPr/>
        <a:lstStyle/>
        <a:p>
          <a:endParaRPr lang="en-US"/>
        </a:p>
      </dgm:t>
    </dgm:pt>
    <dgm:pt modelId="{8923603C-349F-40F9-8C53-6415511E674F}">
      <dgm:prSet/>
      <dgm:spPr/>
      <dgm:t>
        <a:bodyPr/>
        <a:lstStyle/>
        <a:p>
          <a:r>
            <a:rPr lang="en-US"/>
            <a:t>2 Tim 2:15</a:t>
          </a:r>
        </a:p>
      </dgm:t>
    </dgm:pt>
    <dgm:pt modelId="{F684ADCE-1026-4E9E-BFAD-60A545C5F83D}" type="parTrans" cxnId="{104F8264-042A-4A01-BA2C-9A5F14F98BC2}">
      <dgm:prSet/>
      <dgm:spPr/>
      <dgm:t>
        <a:bodyPr/>
        <a:lstStyle/>
        <a:p>
          <a:endParaRPr lang="en-US"/>
        </a:p>
      </dgm:t>
    </dgm:pt>
    <dgm:pt modelId="{FD4BB682-C468-4CCA-B04E-69B319B9F9B5}" type="sibTrans" cxnId="{104F8264-042A-4A01-BA2C-9A5F14F98BC2}">
      <dgm:prSet/>
      <dgm:spPr/>
      <dgm:t>
        <a:bodyPr/>
        <a:lstStyle/>
        <a:p>
          <a:endParaRPr lang="en-US"/>
        </a:p>
      </dgm:t>
    </dgm:pt>
    <dgm:pt modelId="{5388EA3F-D4B9-4A48-AEB3-B22737A7B655}">
      <dgm:prSet/>
      <dgm:spPr/>
      <dgm:t>
        <a:bodyPr/>
        <a:lstStyle/>
        <a:p>
          <a:r>
            <a:rPr lang="en-US"/>
            <a:t>1 Pet 2:1-2</a:t>
          </a:r>
        </a:p>
      </dgm:t>
    </dgm:pt>
    <dgm:pt modelId="{DFA7DEEF-437C-47DC-91C1-A690D5B81FCD}" type="parTrans" cxnId="{3C3258F8-04AC-4103-8DD6-1E50A7369BB9}">
      <dgm:prSet/>
      <dgm:spPr/>
      <dgm:t>
        <a:bodyPr/>
        <a:lstStyle/>
        <a:p>
          <a:endParaRPr lang="en-US"/>
        </a:p>
      </dgm:t>
    </dgm:pt>
    <dgm:pt modelId="{C600BBE6-D55A-4EB5-8867-8D2AA81915C1}" type="sibTrans" cxnId="{3C3258F8-04AC-4103-8DD6-1E50A7369BB9}">
      <dgm:prSet/>
      <dgm:spPr/>
      <dgm:t>
        <a:bodyPr/>
        <a:lstStyle/>
        <a:p>
          <a:endParaRPr lang="en-US"/>
        </a:p>
      </dgm:t>
    </dgm:pt>
    <dgm:pt modelId="{B49DC4BF-B16E-4A4F-BDDB-E33E8B1B021B}">
      <dgm:prSet/>
      <dgm:spPr/>
      <dgm:t>
        <a:bodyPr/>
        <a:lstStyle/>
        <a:p>
          <a:r>
            <a:rPr lang="en-US"/>
            <a:t>2 Pet 1:5-10, 3:18</a:t>
          </a:r>
        </a:p>
      </dgm:t>
    </dgm:pt>
    <dgm:pt modelId="{6A10FB1C-5253-463A-B8D1-35D1770766A3}" type="parTrans" cxnId="{29B30985-45C1-4F13-AADC-69CF64EFE1A6}">
      <dgm:prSet/>
      <dgm:spPr/>
      <dgm:t>
        <a:bodyPr/>
        <a:lstStyle/>
        <a:p>
          <a:endParaRPr lang="en-US"/>
        </a:p>
      </dgm:t>
    </dgm:pt>
    <dgm:pt modelId="{CEF0690A-E386-41AE-B9FE-A85624D40B10}" type="sibTrans" cxnId="{29B30985-45C1-4F13-AADC-69CF64EFE1A6}">
      <dgm:prSet/>
      <dgm:spPr/>
      <dgm:t>
        <a:bodyPr/>
        <a:lstStyle/>
        <a:p>
          <a:endParaRPr lang="en-US"/>
        </a:p>
      </dgm:t>
    </dgm:pt>
    <dgm:pt modelId="{E14AF695-C996-43A4-8821-E7F8A81C191C}" type="pres">
      <dgm:prSet presAssocID="{6CEE49C6-E6C6-46DE-9FD7-67C2B05378C5}" presName="vert0" presStyleCnt="0">
        <dgm:presLayoutVars>
          <dgm:dir/>
          <dgm:animOne val="branch"/>
          <dgm:animLvl val="lvl"/>
        </dgm:presLayoutVars>
      </dgm:prSet>
      <dgm:spPr/>
    </dgm:pt>
    <dgm:pt modelId="{87FB0194-B25F-47B2-A9B6-FDFF85FFCC24}" type="pres">
      <dgm:prSet presAssocID="{ACC95B37-E25E-48D7-B897-4D6CCCC5802F}" presName="thickLine" presStyleLbl="alignNode1" presStyleIdx="0" presStyleCnt="5"/>
      <dgm:spPr/>
    </dgm:pt>
    <dgm:pt modelId="{A4E1B00F-CD38-4493-B3EC-D9C207979978}" type="pres">
      <dgm:prSet presAssocID="{ACC95B37-E25E-48D7-B897-4D6CCCC5802F}" presName="horz1" presStyleCnt="0"/>
      <dgm:spPr/>
    </dgm:pt>
    <dgm:pt modelId="{3D556AED-4405-4F08-A061-6CD96FE7862F}" type="pres">
      <dgm:prSet presAssocID="{ACC95B37-E25E-48D7-B897-4D6CCCC5802F}" presName="tx1" presStyleLbl="revTx" presStyleIdx="0" presStyleCnt="5"/>
      <dgm:spPr/>
    </dgm:pt>
    <dgm:pt modelId="{1AE36201-E9D8-4ECB-A4D4-F8B2029463C7}" type="pres">
      <dgm:prSet presAssocID="{ACC95B37-E25E-48D7-B897-4D6CCCC5802F}" presName="vert1" presStyleCnt="0"/>
      <dgm:spPr/>
    </dgm:pt>
    <dgm:pt modelId="{187984A0-52A1-4971-995E-23309984CA2E}" type="pres">
      <dgm:prSet presAssocID="{E1828DDD-2A2A-4C1E-BFCD-0E2BF763281E}" presName="thickLine" presStyleLbl="alignNode1" presStyleIdx="1" presStyleCnt="5"/>
      <dgm:spPr/>
    </dgm:pt>
    <dgm:pt modelId="{EDF37D0D-5CA2-4472-94FE-8D63A47B4E04}" type="pres">
      <dgm:prSet presAssocID="{E1828DDD-2A2A-4C1E-BFCD-0E2BF763281E}" presName="horz1" presStyleCnt="0"/>
      <dgm:spPr/>
    </dgm:pt>
    <dgm:pt modelId="{E8569DDE-BA12-4004-90D1-732168843BE8}" type="pres">
      <dgm:prSet presAssocID="{E1828DDD-2A2A-4C1E-BFCD-0E2BF763281E}" presName="tx1" presStyleLbl="revTx" presStyleIdx="1" presStyleCnt="5"/>
      <dgm:spPr/>
    </dgm:pt>
    <dgm:pt modelId="{5B780019-9C5E-4FA3-86CC-B8F2A10A9E63}" type="pres">
      <dgm:prSet presAssocID="{E1828DDD-2A2A-4C1E-BFCD-0E2BF763281E}" presName="vert1" presStyleCnt="0"/>
      <dgm:spPr/>
    </dgm:pt>
    <dgm:pt modelId="{038A452F-9EDA-4746-9EB2-EE2EAAC13FDB}" type="pres">
      <dgm:prSet presAssocID="{8923603C-349F-40F9-8C53-6415511E674F}" presName="thickLine" presStyleLbl="alignNode1" presStyleIdx="2" presStyleCnt="5"/>
      <dgm:spPr/>
    </dgm:pt>
    <dgm:pt modelId="{37455888-0F71-4D27-80C7-84EE992F6544}" type="pres">
      <dgm:prSet presAssocID="{8923603C-349F-40F9-8C53-6415511E674F}" presName="horz1" presStyleCnt="0"/>
      <dgm:spPr/>
    </dgm:pt>
    <dgm:pt modelId="{376A4FF6-F00B-4BF3-9613-8C3106328042}" type="pres">
      <dgm:prSet presAssocID="{8923603C-349F-40F9-8C53-6415511E674F}" presName="tx1" presStyleLbl="revTx" presStyleIdx="2" presStyleCnt="5"/>
      <dgm:spPr/>
    </dgm:pt>
    <dgm:pt modelId="{9442C01A-CE8B-4A65-B8C0-14171CB868A3}" type="pres">
      <dgm:prSet presAssocID="{8923603C-349F-40F9-8C53-6415511E674F}" presName="vert1" presStyleCnt="0"/>
      <dgm:spPr/>
    </dgm:pt>
    <dgm:pt modelId="{0F796FA9-C12D-40D5-95BD-052CBB397F3C}" type="pres">
      <dgm:prSet presAssocID="{5388EA3F-D4B9-4A48-AEB3-B22737A7B655}" presName="thickLine" presStyleLbl="alignNode1" presStyleIdx="3" presStyleCnt="5"/>
      <dgm:spPr/>
    </dgm:pt>
    <dgm:pt modelId="{012EDA0B-1163-4F32-9C85-DF2A22209D0B}" type="pres">
      <dgm:prSet presAssocID="{5388EA3F-D4B9-4A48-AEB3-B22737A7B655}" presName="horz1" presStyleCnt="0"/>
      <dgm:spPr/>
    </dgm:pt>
    <dgm:pt modelId="{8A97F0A6-6855-47CB-978C-80DF36380910}" type="pres">
      <dgm:prSet presAssocID="{5388EA3F-D4B9-4A48-AEB3-B22737A7B655}" presName="tx1" presStyleLbl="revTx" presStyleIdx="3" presStyleCnt="5"/>
      <dgm:spPr/>
    </dgm:pt>
    <dgm:pt modelId="{2D4D1859-8E3F-4D21-8566-566F7C7DF05E}" type="pres">
      <dgm:prSet presAssocID="{5388EA3F-D4B9-4A48-AEB3-B22737A7B655}" presName="vert1" presStyleCnt="0"/>
      <dgm:spPr/>
    </dgm:pt>
    <dgm:pt modelId="{A9A68C36-313E-4F15-85B2-8B6ED3DD7D90}" type="pres">
      <dgm:prSet presAssocID="{B49DC4BF-B16E-4A4F-BDDB-E33E8B1B021B}" presName="thickLine" presStyleLbl="alignNode1" presStyleIdx="4" presStyleCnt="5"/>
      <dgm:spPr/>
    </dgm:pt>
    <dgm:pt modelId="{5746AA4D-2077-4CDE-B9E9-AB601C99EA0D}" type="pres">
      <dgm:prSet presAssocID="{B49DC4BF-B16E-4A4F-BDDB-E33E8B1B021B}" presName="horz1" presStyleCnt="0"/>
      <dgm:spPr/>
    </dgm:pt>
    <dgm:pt modelId="{AF7DC0F4-9716-4693-99F9-A32E14D58E72}" type="pres">
      <dgm:prSet presAssocID="{B49DC4BF-B16E-4A4F-BDDB-E33E8B1B021B}" presName="tx1" presStyleLbl="revTx" presStyleIdx="4" presStyleCnt="5"/>
      <dgm:spPr/>
    </dgm:pt>
    <dgm:pt modelId="{C7DD1B35-1C0A-4D7D-B7DF-4D5D5C000DC0}" type="pres">
      <dgm:prSet presAssocID="{B49DC4BF-B16E-4A4F-BDDB-E33E8B1B021B}" presName="vert1" presStyleCnt="0"/>
      <dgm:spPr/>
    </dgm:pt>
  </dgm:ptLst>
  <dgm:cxnLst>
    <dgm:cxn modelId="{DBAA4F1B-6D41-41F0-B952-C0A37A3125E5}" type="presOf" srcId="{5388EA3F-D4B9-4A48-AEB3-B22737A7B655}" destId="{8A97F0A6-6855-47CB-978C-80DF36380910}" srcOrd="0" destOrd="0" presId="urn:microsoft.com/office/officeart/2008/layout/LinedList"/>
    <dgm:cxn modelId="{FA2B0630-A55F-4CBC-BE69-6F58D11BBF9B}" srcId="{6CEE49C6-E6C6-46DE-9FD7-67C2B05378C5}" destId="{ACC95B37-E25E-48D7-B897-4D6CCCC5802F}" srcOrd="0" destOrd="0" parTransId="{96B5D312-FB01-495E-B97D-3A6DF5CEF5AB}" sibTransId="{2B73A848-C6AA-491E-B85E-70C1BA5AFB1C}"/>
    <dgm:cxn modelId="{E432F75F-FAF7-46BA-AE0F-F99E9F7FD4ED}" srcId="{6CEE49C6-E6C6-46DE-9FD7-67C2B05378C5}" destId="{E1828DDD-2A2A-4C1E-BFCD-0E2BF763281E}" srcOrd="1" destOrd="0" parTransId="{36ACDCE9-1406-4751-8BE4-D329370EDA50}" sibTransId="{BC2303BA-F1CD-491B-8286-2FAE6E67C4A2}"/>
    <dgm:cxn modelId="{104F8264-042A-4A01-BA2C-9A5F14F98BC2}" srcId="{6CEE49C6-E6C6-46DE-9FD7-67C2B05378C5}" destId="{8923603C-349F-40F9-8C53-6415511E674F}" srcOrd="2" destOrd="0" parTransId="{F684ADCE-1026-4E9E-BFAD-60A545C5F83D}" sibTransId="{FD4BB682-C468-4CCA-B04E-69B319B9F9B5}"/>
    <dgm:cxn modelId="{1E908C49-2414-4AF3-9264-735F26EDF66D}" type="presOf" srcId="{B49DC4BF-B16E-4A4F-BDDB-E33E8B1B021B}" destId="{AF7DC0F4-9716-4693-99F9-A32E14D58E72}" srcOrd="0" destOrd="0" presId="urn:microsoft.com/office/officeart/2008/layout/LinedList"/>
    <dgm:cxn modelId="{020C194D-3994-4C6A-AD8E-2FC97BD5A2D8}" type="presOf" srcId="{6CEE49C6-E6C6-46DE-9FD7-67C2B05378C5}" destId="{E14AF695-C996-43A4-8821-E7F8A81C191C}" srcOrd="0" destOrd="0" presId="urn:microsoft.com/office/officeart/2008/layout/LinedList"/>
    <dgm:cxn modelId="{0738C77A-BC51-4A0F-9CA0-1FF4C0D74534}" type="presOf" srcId="{8923603C-349F-40F9-8C53-6415511E674F}" destId="{376A4FF6-F00B-4BF3-9613-8C3106328042}" srcOrd="0" destOrd="0" presId="urn:microsoft.com/office/officeart/2008/layout/LinedList"/>
    <dgm:cxn modelId="{BECC4584-3FE4-4FC9-BE0C-342413915A14}" type="presOf" srcId="{E1828DDD-2A2A-4C1E-BFCD-0E2BF763281E}" destId="{E8569DDE-BA12-4004-90D1-732168843BE8}" srcOrd="0" destOrd="0" presId="urn:microsoft.com/office/officeart/2008/layout/LinedList"/>
    <dgm:cxn modelId="{29B30985-45C1-4F13-AADC-69CF64EFE1A6}" srcId="{6CEE49C6-E6C6-46DE-9FD7-67C2B05378C5}" destId="{B49DC4BF-B16E-4A4F-BDDB-E33E8B1B021B}" srcOrd="4" destOrd="0" parTransId="{6A10FB1C-5253-463A-B8D1-35D1770766A3}" sibTransId="{CEF0690A-E386-41AE-B9FE-A85624D40B10}"/>
    <dgm:cxn modelId="{4B6933F3-2ADF-4B85-AA23-892C5B805F65}" type="presOf" srcId="{ACC95B37-E25E-48D7-B897-4D6CCCC5802F}" destId="{3D556AED-4405-4F08-A061-6CD96FE7862F}" srcOrd="0" destOrd="0" presId="urn:microsoft.com/office/officeart/2008/layout/LinedList"/>
    <dgm:cxn modelId="{3C3258F8-04AC-4103-8DD6-1E50A7369BB9}" srcId="{6CEE49C6-E6C6-46DE-9FD7-67C2B05378C5}" destId="{5388EA3F-D4B9-4A48-AEB3-B22737A7B655}" srcOrd="3" destOrd="0" parTransId="{DFA7DEEF-437C-47DC-91C1-A690D5B81FCD}" sibTransId="{C600BBE6-D55A-4EB5-8867-8D2AA81915C1}"/>
    <dgm:cxn modelId="{41100FE1-2EF5-4044-81E6-296EAB883724}" type="presParOf" srcId="{E14AF695-C996-43A4-8821-E7F8A81C191C}" destId="{87FB0194-B25F-47B2-A9B6-FDFF85FFCC24}" srcOrd="0" destOrd="0" presId="urn:microsoft.com/office/officeart/2008/layout/LinedList"/>
    <dgm:cxn modelId="{EFE962DE-7A92-4214-B283-18DD1CE4F2FB}" type="presParOf" srcId="{E14AF695-C996-43A4-8821-E7F8A81C191C}" destId="{A4E1B00F-CD38-4493-B3EC-D9C207979978}" srcOrd="1" destOrd="0" presId="urn:microsoft.com/office/officeart/2008/layout/LinedList"/>
    <dgm:cxn modelId="{05A32F6E-9403-4123-934C-3F8BD687F723}" type="presParOf" srcId="{A4E1B00F-CD38-4493-B3EC-D9C207979978}" destId="{3D556AED-4405-4F08-A061-6CD96FE7862F}" srcOrd="0" destOrd="0" presId="urn:microsoft.com/office/officeart/2008/layout/LinedList"/>
    <dgm:cxn modelId="{447232FF-5318-4F39-A4A3-2FBCEE716590}" type="presParOf" srcId="{A4E1B00F-CD38-4493-B3EC-D9C207979978}" destId="{1AE36201-E9D8-4ECB-A4D4-F8B2029463C7}" srcOrd="1" destOrd="0" presId="urn:microsoft.com/office/officeart/2008/layout/LinedList"/>
    <dgm:cxn modelId="{9578D378-BABD-4576-A69F-EDF8320225E4}" type="presParOf" srcId="{E14AF695-C996-43A4-8821-E7F8A81C191C}" destId="{187984A0-52A1-4971-995E-23309984CA2E}" srcOrd="2" destOrd="0" presId="urn:microsoft.com/office/officeart/2008/layout/LinedList"/>
    <dgm:cxn modelId="{35D3D201-6AC7-4216-8FBC-C80BF89DA3C6}" type="presParOf" srcId="{E14AF695-C996-43A4-8821-E7F8A81C191C}" destId="{EDF37D0D-5CA2-4472-94FE-8D63A47B4E04}" srcOrd="3" destOrd="0" presId="urn:microsoft.com/office/officeart/2008/layout/LinedList"/>
    <dgm:cxn modelId="{554A8191-9B63-4AAA-B2B9-CF3D8C9DEA87}" type="presParOf" srcId="{EDF37D0D-5CA2-4472-94FE-8D63A47B4E04}" destId="{E8569DDE-BA12-4004-90D1-732168843BE8}" srcOrd="0" destOrd="0" presId="urn:microsoft.com/office/officeart/2008/layout/LinedList"/>
    <dgm:cxn modelId="{C957E03F-DD59-45DA-BF2F-5AFB7D5E6D45}" type="presParOf" srcId="{EDF37D0D-5CA2-4472-94FE-8D63A47B4E04}" destId="{5B780019-9C5E-4FA3-86CC-B8F2A10A9E63}" srcOrd="1" destOrd="0" presId="urn:microsoft.com/office/officeart/2008/layout/LinedList"/>
    <dgm:cxn modelId="{B082D017-13A9-4A0A-B6BB-71007512D41B}" type="presParOf" srcId="{E14AF695-C996-43A4-8821-E7F8A81C191C}" destId="{038A452F-9EDA-4746-9EB2-EE2EAAC13FDB}" srcOrd="4" destOrd="0" presId="urn:microsoft.com/office/officeart/2008/layout/LinedList"/>
    <dgm:cxn modelId="{3AC5AD0F-E90A-407A-91A0-5837B1653AFA}" type="presParOf" srcId="{E14AF695-C996-43A4-8821-E7F8A81C191C}" destId="{37455888-0F71-4D27-80C7-84EE992F6544}" srcOrd="5" destOrd="0" presId="urn:microsoft.com/office/officeart/2008/layout/LinedList"/>
    <dgm:cxn modelId="{DC585FA9-8BF3-4C59-B7F3-8B419CCCC894}" type="presParOf" srcId="{37455888-0F71-4D27-80C7-84EE992F6544}" destId="{376A4FF6-F00B-4BF3-9613-8C3106328042}" srcOrd="0" destOrd="0" presId="urn:microsoft.com/office/officeart/2008/layout/LinedList"/>
    <dgm:cxn modelId="{540D0034-F157-4554-9FA8-FAD64ACB6641}" type="presParOf" srcId="{37455888-0F71-4D27-80C7-84EE992F6544}" destId="{9442C01A-CE8B-4A65-B8C0-14171CB868A3}" srcOrd="1" destOrd="0" presId="urn:microsoft.com/office/officeart/2008/layout/LinedList"/>
    <dgm:cxn modelId="{4DABA5A6-3AB1-4BDC-9D30-8611A96D5F32}" type="presParOf" srcId="{E14AF695-C996-43A4-8821-E7F8A81C191C}" destId="{0F796FA9-C12D-40D5-95BD-052CBB397F3C}" srcOrd="6" destOrd="0" presId="urn:microsoft.com/office/officeart/2008/layout/LinedList"/>
    <dgm:cxn modelId="{3DD03725-0E23-4E36-A8AC-99B2920482FF}" type="presParOf" srcId="{E14AF695-C996-43A4-8821-E7F8A81C191C}" destId="{012EDA0B-1163-4F32-9C85-DF2A22209D0B}" srcOrd="7" destOrd="0" presId="urn:microsoft.com/office/officeart/2008/layout/LinedList"/>
    <dgm:cxn modelId="{63B28DAF-2017-468D-8D34-09B965A473E0}" type="presParOf" srcId="{012EDA0B-1163-4F32-9C85-DF2A22209D0B}" destId="{8A97F0A6-6855-47CB-978C-80DF36380910}" srcOrd="0" destOrd="0" presId="urn:microsoft.com/office/officeart/2008/layout/LinedList"/>
    <dgm:cxn modelId="{3471CEF7-9C09-4AE4-8133-BFE2559BE06C}" type="presParOf" srcId="{012EDA0B-1163-4F32-9C85-DF2A22209D0B}" destId="{2D4D1859-8E3F-4D21-8566-566F7C7DF05E}" srcOrd="1" destOrd="0" presId="urn:microsoft.com/office/officeart/2008/layout/LinedList"/>
    <dgm:cxn modelId="{5A5F1421-165C-484E-A254-347C4D4B4B63}" type="presParOf" srcId="{E14AF695-C996-43A4-8821-E7F8A81C191C}" destId="{A9A68C36-313E-4F15-85B2-8B6ED3DD7D90}" srcOrd="8" destOrd="0" presId="urn:microsoft.com/office/officeart/2008/layout/LinedList"/>
    <dgm:cxn modelId="{F2DD0B68-ED75-43BC-830C-479ED01505C5}" type="presParOf" srcId="{E14AF695-C996-43A4-8821-E7F8A81C191C}" destId="{5746AA4D-2077-4CDE-B9E9-AB601C99EA0D}" srcOrd="9" destOrd="0" presId="urn:microsoft.com/office/officeart/2008/layout/LinedList"/>
    <dgm:cxn modelId="{B497AA57-1657-4ACF-A9BF-70C76B801A89}" type="presParOf" srcId="{5746AA4D-2077-4CDE-B9E9-AB601C99EA0D}" destId="{AF7DC0F4-9716-4693-99F9-A32E14D58E72}" srcOrd="0" destOrd="0" presId="urn:microsoft.com/office/officeart/2008/layout/LinedList"/>
    <dgm:cxn modelId="{DCEA3409-117E-4B78-B264-AA5239230D4E}" type="presParOf" srcId="{5746AA4D-2077-4CDE-B9E9-AB601C99EA0D}" destId="{C7DD1B35-1C0A-4D7D-B7DF-4D5D5C000DC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B0194-B25F-47B2-A9B6-FDFF85FFCC24}">
      <dsp:nvSpPr>
        <dsp:cNvPr id="0" name=""/>
        <dsp:cNvSpPr/>
      </dsp:nvSpPr>
      <dsp:spPr>
        <a:xfrm>
          <a:off x="0" y="466"/>
          <a:ext cx="10668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556AED-4405-4F08-A061-6CD96FE7862F}">
      <dsp:nvSpPr>
        <dsp:cNvPr id="0" name=""/>
        <dsp:cNvSpPr/>
      </dsp:nvSpPr>
      <dsp:spPr>
        <a:xfrm>
          <a:off x="0" y="466"/>
          <a:ext cx="10668000" cy="76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1 Cor 3:1-2, 14:20</a:t>
          </a:r>
        </a:p>
      </dsp:txBody>
      <dsp:txXfrm>
        <a:off x="0" y="466"/>
        <a:ext cx="10668000" cy="763430"/>
      </dsp:txXfrm>
    </dsp:sp>
    <dsp:sp modelId="{187984A0-52A1-4971-995E-23309984CA2E}">
      <dsp:nvSpPr>
        <dsp:cNvPr id="0" name=""/>
        <dsp:cNvSpPr/>
      </dsp:nvSpPr>
      <dsp:spPr>
        <a:xfrm>
          <a:off x="0" y="763896"/>
          <a:ext cx="10668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69DDE-BA12-4004-90D1-732168843BE8}">
      <dsp:nvSpPr>
        <dsp:cNvPr id="0" name=""/>
        <dsp:cNvSpPr/>
      </dsp:nvSpPr>
      <dsp:spPr>
        <a:xfrm>
          <a:off x="0" y="763896"/>
          <a:ext cx="10668000" cy="76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Eph 4:11-15,  5:17</a:t>
          </a:r>
        </a:p>
      </dsp:txBody>
      <dsp:txXfrm>
        <a:off x="0" y="763896"/>
        <a:ext cx="10668000" cy="763430"/>
      </dsp:txXfrm>
    </dsp:sp>
    <dsp:sp modelId="{038A452F-9EDA-4746-9EB2-EE2EAAC13FDB}">
      <dsp:nvSpPr>
        <dsp:cNvPr id="0" name=""/>
        <dsp:cNvSpPr/>
      </dsp:nvSpPr>
      <dsp:spPr>
        <a:xfrm>
          <a:off x="0" y="1527326"/>
          <a:ext cx="10668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A4FF6-F00B-4BF3-9613-8C3106328042}">
      <dsp:nvSpPr>
        <dsp:cNvPr id="0" name=""/>
        <dsp:cNvSpPr/>
      </dsp:nvSpPr>
      <dsp:spPr>
        <a:xfrm>
          <a:off x="0" y="1527326"/>
          <a:ext cx="10668000" cy="76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2 Tim 2:15</a:t>
          </a:r>
        </a:p>
      </dsp:txBody>
      <dsp:txXfrm>
        <a:off x="0" y="1527326"/>
        <a:ext cx="10668000" cy="763430"/>
      </dsp:txXfrm>
    </dsp:sp>
    <dsp:sp modelId="{0F796FA9-C12D-40D5-95BD-052CBB397F3C}">
      <dsp:nvSpPr>
        <dsp:cNvPr id="0" name=""/>
        <dsp:cNvSpPr/>
      </dsp:nvSpPr>
      <dsp:spPr>
        <a:xfrm>
          <a:off x="0" y="2290756"/>
          <a:ext cx="10668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97F0A6-6855-47CB-978C-80DF36380910}">
      <dsp:nvSpPr>
        <dsp:cNvPr id="0" name=""/>
        <dsp:cNvSpPr/>
      </dsp:nvSpPr>
      <dsp:spPr>
        <a:xfrm>
          <a:off x="0" y="2290756"/>
          <a:ext cx="10668000" cy="76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1 Pet 2:1-2</a:t>
          </a:r>
        </a:p>
      </dsp:txBody>
      <dsp:txXfrm>
        <a:off x="0" y="2290756"/>
        <a:ext cx="10668000" cy="763430"/>
      </dsp:txXfrm>
    </dsp:sp>
    <dsp:sp modelId="{A9A68C36-313E-4F15-85B2-8B6ED3DD7D90}">
      <dsp:nvSpPr>
        <dsp:cNvPr id="0" name=""/>
        <dsp:cNvSpPr/>
      </dsp:nvSpPr>
      <dsp:spPr>
        <a:xfrm>
          <a:off x="0" y="3054186"/>
          <a:ext cx="10668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7DC0F4-9716-4693-99F9-A32E14D58E72}">
      <dsp:nvSpPr>
        <dsp:cNvPr id="0" name=""/>
        <dsp:cNvSpPr/>
      </dsp:nvSpPr>
      <dsp:spPr>
        <a:xfrm>
          <a:off x="0" y="3054186"/>
          <a:ext cx="10668000" cy="76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2 Pet 1:5-10, 3:18</a:t>
          </a:r>
        </a:p>
      </dsp:txBody>
      <dsp:txXfrm>
        <a:off x="0" y="3054186"/>
        <a:ext cx="10668000" cy="7634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FCE7E8-B49A-4B7B-8789-09CDB9187B5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07B62217-B3A6-4CC9-A76E-AFF129F4BBB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0A4D1A-1AB6-4883-9D09-3E3EBE9F1D10}" type="datetimeFigureOut">
              <a:rPr lang="en-US" smtClean="0"/>
              <a:t>3/27/2021</a:t>
            </a:fld>
            <a:endParaRPr lang="en-US"/>
          </a:p>
        </p:txBody>
      </p:sp>
      <p:sp>
        <p:nvSpPr>
          <p:cNvPr id="4" name="Footer Placeholder 3">
            <a:extLst>
              <a:ext uri="{FF2B5EF4-FFF2-40B4-BE49-F238E27FC236}">
                <a16:creationId xmlns:a16="http://schemas.microsoft.com/office/drawing/2014/main" id="{FE03EBED-585B-4DAB-B70F-E90EB25BCF2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600A01-9626-4C91-939D-4118D12188C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CCB9E61-76F3-4FA7-BD54-30C1294B3A00}" type="slidenum">
              <a:rPr lang="en-US" smtClean="0"/>
              <a:t>‹#›</a:t>
            </a:fld>
            <a:endParaRPr lang="en-US"/>
          </a:p>
        </p:txBody>
      </p:sp>
    </p:spTree>
    <p:extLst>
      <p:ext uri="{BB962C8B-B14F-4D97-AF65-F5344CB8AC3E}">
        <p14:creationId xmlns:p14="http://schemas.microsoft.com/office/powerpoint/2010/main" val="8345289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4474548-5B29-45C4-A905-BF8A5A0A543C}" type="datetimeFigureOut">
              <a:rPr lang="en-US" smtClean="0"/>
              <a:t>3/27/2021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ABC4485-459C-4FD8-8E75-9CD0C2E531B4}" type="slidenum">
              <a:rPr lang="en-US" smtClean="0"/>
              <a:t>‹#›</a:t>
            </a:fld>
            <a:endParaRPr lang="en-US"/>
          </a:p>
        </p:txBody>
      </p:sp>
    </p:spTree>
    <p:extLst>
      <p:ext uri="{BB962C8B-B14F-4D97-AF65-F5344CB8AC3E}">
        <p14:creationId xmlns:p14="http://schemas.microsoft.com/office/powerpoint/2010/main" val="35809022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1ABC4485-459C-4FD8-8E75-9CD0C2E531B4}" type="slidenum">
              <a:rPr lang="en-US" smtClean="0"/>
              <a:t>13</a:t>
            </a:fld>
            <a:endParaRPr lang="en-US"/>
          </a:p>
        </p:txBody>
      </p:sp>
    </p:spTree>
    <p:extLst>
      <p:ext uri="{BB962C8B-B14F-4D97-AF65-F5344CB8AC3E}">
        <p14:creationId xmlns:p14="http://schemas.microsoft.com/office/powerpoint/2010/main" val="88889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3438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4159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9898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3212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3836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7869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6192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83619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4319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2328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3/27/2021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2607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3/27/2021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1323272186"/>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00E5FE83-A809-4684-B657-118348187661}"/>
              </a:ext>
            </a:extLst>
          </p:cNvPr>
          <p:cNvSpPr>
            <a:spLocks noGrp="1"/>
          </p:cNvSpPr>
          <p:nvPr>
            <p:ph type="ctrTitle"/>
          </p:nvPr>
        </p:nvSpPr>
        <p:spPr>
          <a:xfrm>
            <a:off x="6858000" y="1524000"/>
            <a:ext cx="4572000" cy="2286000"/>
          </a:xfrm>
        </p:spPr>
        <p:txBody>
          <a:bodyPr>
            <a:normAutofit/>
          </a:bodyPr>
          <a:lstStyle/>
          <a:p>
            <a:pPr algn="l"/>
            <a:r>
              <a:rPr lang="en-US" sz="4400" dirty="0"/>
              <a:t>More Like the Master</a:t>
            </a:r>
          </a:p>
        </p:txBody>
      </p:sp>
      <p:sp>
        <p:nvSpPr>
          <p:cNvPr id="3" name="Subtitle 2">
            <a:extLst>
              <a:ext uri="{FF2B5EF4-FFF2-40B4-BE49-F238E27FC236}">
                <a16:creationId xmlns:a16="http://schemas.microsoft.com/office/drawing/2014/main" id="{E8115A01-B8DF-42CB-A750-2CD0A2FCA3A7}"/>
              </a:ext>
            </a:extLst>
          </p:cNvPr>
          <p:cNvSpPr>
            <a:spLocks noGrp="1"/>
          </p:cNvSpPr>
          <p:nvPr>
            <p:ph type="subTitle" idx="1"/>
          </p:nvPr>
        </p:nvSpPr>
        <p:spPr>
          <a:xfrm>
            <a:off x="6858000" y="4571999"/>
            <a:ext cx="4572000" cy="1524000"/>
          </a:xfrm>
        </p:spPr>
        <p:txBody>
          <a:bodyPr>
            <a:normAutofit/>
          </a:bodyPr>
          <a:lstStyle/>
          <a:p>
            <a:pPr algn="l"/>
            <a:r>
              <a:rPr lang="en-US" b="1" dirty="0">
                <a:latin typeface="+mj-lt"/>
              </a:rPr>
              <a:t>Song # 560</a:t>
            </a:r>
          </a:p>
        </p:txBody>
      </p:sp>
      <p:pic>
        <p:nvPicPr>
          <p:cNvPr id="4" name="Picture 3">
            <a:extLst>
              <a:ext uri="{FF2B5EF4-FFF2-40B4-BE49-F238E27FC236}">
                <a16:creationId xmlns:a16="http://schemas.microsoft.com/office/drawing/2014/main" id="{0495D819-0EFC-4610-A038-5E99432CBDCE}"/>
              </a:ext>
            </a:extLst>
          </p:cNvPr>
          <p:cNvPicPr>
            <a:picLocks noChangeAspect="1"/>
          </p:cNvPicPr>
          <p:nvPr/>
        </p:nvPicPr>
        <p:blipFill rotWithShape="1">
          <a:blip r:embed="rId2"/>
          <a:srcRect l="15532" r="19573" b="-1"/>
          <a:stretch/>
        </p:blipFill>
        <p:spPr>
          <a:xfrm>
            <a:off x="-8" y="762006"/>
            <a:ext cx="5948805" cy="6095979"/>
          </a:xfrm>
          <a:custGeom>
            <a:avLst/>
            <a:gdLst/>
            <a:ahLst/>
            <a:cxnLst/>
            <a:rect l="l" t="t" r="r" b="b"/>
            <a:pathLst>
              <a:path w="5948805" h="6095979">
                <a:moveTo>
                  <a:pt x="1573832" y="765"/>
                </a:moveTo>
                <a:cubicBezTo>
                  <a:pt x="1940190" y="-10734"/>
                  <a:pt x="2329345" y="109280"/>
                  <a:pt x="2734663" y="238687"/>
                </a:cubicBezTo>
                <a:cubicBezTo>
                  <a:pt x="4118244" y="680647"/>
                  <a:pt x="5296697" y="1302752"/>
                  <a:pt x="5668316" y="3639516"/>
                </a:cubicBezTo>
                <a:cubicBezTo>
                  <a:pt x="5788298" y="4393559"/>
                  <a:pt x="5890546" y="5142244"/>
                  <a:pt x="5937022" y="5865869"/>
                </a:cubicBezTo>
                <a:lnTo>
                  <a:pt x="5948805" y="6095979"/>
                </a:lnTo>
                <a:lnTo>
                  <a:pt x="0" y="6095979"/>
                </a:lnTo>
                <a:lnTo>
                  <a:pt x="0" y="1621672"/>
                </a:lnTo>
                <a:lnTo>
                  <a:pt x="36310" y="1518814"/>
                </a:lnTo>
                <a:cubicBezTo>
                  <a:pt x="109805" y="1321982"/>
                  <a:pt x="192755" y="1133640"/>
                  <a:pt x="287891" y="956872"/>
                </a:cubicBezTo>
                <a:cubicBezTo>
                  <a:pt x="669453" y="247734"/>
                  <a:pt x="1102800" y="15549"/>
                  <a:pt x="1573832" y="765"/>
                </a:cubicBezTo>
                <a:close/>
              </a:path>
            </a:pathLst>
          </a:custGeom>
        </p:spPr>
      </p:pic>
      <p:sp>
        <p:nvSpPr>
          <p:cNvPr id="11" name="Freeform: Shape 10">
            <a:extLst>
              <a:ext uri="{FF2B5EF4-FFF2-40B4-BE49-F238E27FC236}">
                <a16:creationId xmlns:a16="http://schemas.microsoft.com/office/drawing/2014/main" id="{F47DB6CD-8E9E-4643-B3B6-01BD80429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23838" y="538152"/>
            <a:ext cx="6095989" cy="654368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3829128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a:bodyPr>
          <a:lstStyle/>
          <a:p>
            <a:r>
              <a:rPr lang="en-US" b="1" dirty="0"/>
              <a:t>The Example of Jesus (Love for others show)</a:t>
            </a:r>
          </a:p>
          <a:p>
            <a:pPr lvl="1"/>
            <a:r>
              <a:rPr lang="en-US" b="1" dirty="0"/>
              <a:t>Eph 5:2 “</a:t>
            </a:r>
            <a:r>
              <a:rPr lang="en-US" b="1" baseline="30000" dirty="0"/>
              <a:t>2 </a:t>
            </a:r>
            <a:r>
              <a:rPr lang="en-US" b="1" dirty="0"/>
              <a:t>And walk in love, as Christ also has loved us and given Himself for us, an offering and a sacrifice to God for a sweet-smelling aroma.”</a:t>
            </a:r>
          </a:p>
          <a:p>
            <a:pPr lvl="1"/>
            <a:r>
              <a:rPr lang="en-US" b="1" dirty="0"/>
              <a:t>1 Jn 3:16 “</a:t>
            </a:r>
            <a:r>
              <a:rPr lang="en-US" b="1" baseline="30000" dirty="0"/>
              <a:t>16 </a:t>
            </a:r>
            <a:r>
              <a:rPr lang="en-US" b="1" dirty="0"/>
              <a:t>By this we know love, because He laid down His life for us. And we also ought to lay down </a:t>
            </a:r>
            <a:r>
              <a:rPr lang="en-US" b="1" i="1" dirty="0"/>
              <a:t>our</a:t>
            </a:r>
            <a:r>
              <a:rPr lang="en-US" b="1" dirty="0"/>
              <a:t> lives for the brethren. “</a:t>
            </a:r>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3733123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fontScale="92500"/>
          </a:bodyPr>
          <a:lstStyle/>
          <a:p>
            <a:r>
              <a:rPr lang="en-US" b="1" dirty="0"/>
              <a:t>NT passages to consider (Love for others show)</a:t>
            </a:r>
          </a:p>
          <a:p>
            <a:pPr lvl="1"/>
            <a:r>
              <a:rPr lang="en-US" b="1" dirty="0"/>
              <a:t>Mt 5:43 “</a:t>
            </a:r>
            <a:r>
              <a:rPr lang="en-US" b="1" baseline="30000" dirty="0"/>
              <a:t>43 </a:t>
            </a:r>
            <a:r>
              <a:rPr lang="en-US" b="1" dirty="0"/>
              <a:t>“You have heard that it was said, ‘You shall love your neighbor and hate your enemy.’ </a:t>
            </a:r>
            <a:r>
              <a:rPr lang="en-US" b="1" baseline="30000" dirty="0"/>
              <a:t>44 </a:t>
            </a:r>
            <a:r>
              <a:rPr lang="en-US" b="1" dirty="0"/>
              <a:t>But I say to you, love your enemies, bless those who curse you, do good to those who hate you, and pray for those who spitefully use you and persecute you, “</a:t>
            </a:r>
          </a:p>
          <a:p>
            <a:pPr lvl="1"/>
            <a:r>
              <a:rPr lang="en-US" b="1" dirty="0"/>
              <a:t>Jn 13:34-35 “</a:t>
            </a:r>
            <a:r>
              <a:rPr lang="en-US" b="1" baseline="30000" dirty="0"/>
              <a:t>34 </a:t>
            </a:r>
            <a:r>
              <a:rPr lang="en-US" b="1" dirty="0"/>
              <a:t>A new commandment I give to you, that you love one another; as I have loved you, that you also love one another. </a:t>
            </a:r>
            <a:r>
              <a:rPr lang="en-US" b="1" baseline="30000" dirty="0"/>
              <a:t>35 </a:t>
            </a:r>
            <a:r>
              <a:rPr lang="en-US" b="1" dirty="0"/>
              <a:t>By this all will know that you are My disciples, if you have love for one another.”</a:t>
            </a:r>
          </a:p>
          <a:p>
            <a:pPr lvl="1"/>
            <a:endParaRPr lang="en-US" b="1" dirty="0"/>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5482321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fontScale="92500" lnSpcReduction="20000"/>
          </a:bodyPr>
          <a:lstStyle/>
          <a:p>
            <a:r>
              <a:rPr lang="en-US" b="1" dirty="0"/>
              <a:t>NT passages to consider (Love for others show)</a:t>
            </a:r>
          </a:p>
          <a:p>
            <a:pPr lvl="1"/>
            <a:r>
              <a:rPr lang="en-US" b="1" dirty="0"/>
              <a:t>Gal 5:14 “</a:t>
            </a:r>
            <a:r>
              <a:rPr lang="en-US" b="1" baseline="30000" dirty="0"/>
              <a:t>14 </a:t>
            </a:r>
            <a:r>
              <a:rPr lang="en-US" b="1" dirty="0"/>
              <a:t>For all the law is fulfilled in one word, </a:t>
            </a:r>
            <a:r>
              <a:rPr lang="en-US" b="1" i="1" dirty="0"/>
              <a:t>even</a:t>
            </a:r>
            <a:r>
              <a:rPr lang="en-US" b="1" dirty="0"/>
              <a:t> in this: “You shall love your neighbor as yourself.” </a:t>
            </a:r>
          </a:p>
          <a:p>
            <a:pPr lvl="1"/>
            <a:r>
              <a:rPr lang="en-US" b="1" dirty="0"/>
              <a:t>Phil 2:3-4 “</a:t>
            </a:r>
            <a:r>
              <a:rPr lang="en-US" b="1" baseline="30000" dirty="0"/>
              <a:t>3 </a:t>
            </a:r>
            <a:r>
              <a:rPr lang="en-US" b="1" i="1" dirty="0"/>
              <a:t>Let</a:t>
            </a:r>
            <a:r>
              <a:rPr lang="en-US" b="1" dirty="0"/>
              <a:t> nothing </a:t>
            </a:r>
            <a:r>
              <a:rPr lang="en-US" b="1" i="1" dirty="0"/>
              <a:t>be done</a:t>
            </a:r>
            <a:r>
              <a:rPr lang="en-US" b="1" dirty="0"/>
              <a:t> through selfish ambition or conceit, but in lowliness of mind let each esteem others better than himself. </a:t>
            </a:r>
            <a:r>
              <a:rPr lang="en-US" b="1" baseline="30000" dirty="0"/>
              <a:t>4 </a:t>
            </a:r>
            <a:r>
              <a:rPr lang="en-US" b="1" dirty="0"/>
              <a:t>Let each of you look out not only for his own interests, but also for the interests of others.”</a:t>
            </a:r>
          </a:p>
          <a:p>
            <a:pPr lvl="1"/>
            <a:r>
              <a:rPr lang="en-US" b="1" dirty="0"/>
              <a:t>1 Jn 3:18 “</a:t>
            </a:r>
            <a:r>
              <a:rPr lang="en-US" b="1" baseline="30000" dirty="0"/>
              <a:t>18 </a:t>
            </a:r>
            <a:r>
              <a:rPr lang="en-US" b="1" dirty="0"/>
              <a:t>My little children, let us not love in word or in tongue, but in deed and in truth. “</a:t>
            </a:r>
          </a:p>
          <a:p>
            <a:pPr lvl="1"/>
            <a:endParaRPr lang="en-US" b="1" dirty="0"/>
          </a:p>
          <a:p>
            <a:pPr lvl="1"/>
            <a:endParaRPr lang="en-US" b="1" dirty="0"/>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3209033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vegetable&#10;&#10;Description automatically generated">
            <a:extLst>
              <a:ext uri="{FF2B5EF4-FFF2-40B4-BE49-F238E27FC236}">
                <a16:creationId xmlns:a16="http://schemas.microsoft.com/office/drawing/2014/main" id="{5E203CFB-E299-48AC-AA6F-FAFD3A1169A9}"/>
              </a:ext>
            </a:extLst>
          </p:cNvPr>
          <p:cNvPicPr>
            <a:picLocks noChangeAspect="1"/>
          </p:cNvPicPr>
          <p:nvPr/>
        </p:nvPicPr>
        <p:blipFill rotWithShape="1">
          <a:blip r:embed="rId3">
            <a:extLst>
              <a:ext uri="{28A0092B-C50C-407E-A947-70E740481C1C}">
                <a14:useLocalDpi xmlns:a14="http://schemas.microsoft.com/office/drawing/2010/main" val="0"/>
              </a:ext>
            </a:extLst>
          </a:blip>
          <a:srcRect l="1503" t="1536" r="1057" b="412"/>
          <a:stretch/>
        </p:blipFill>
        <p:spPr>
          <a:xfrm>
            <a:off x="0" y="0"/>
            <a:ext cx="12192000" cy="6858000"/>
          </a:xfrm>
          <a:prstGeom prst="rect">
            <a:avLst/>
          </a:prstGeom>
        </p:spPr>
      </p:pic>
    </p:spTree>
    <p:extLst>
      <p:ext uri="{BB962C8B-B14F-4D97-AF65-F5344CB8AC3E}">
        <p14:creationId xmlns:p14="http://schemas.microsoft.com/office/powerpoint/2010/main" val="153431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a:bodyPr>
          <a:lstStyle/>
          <a:p>
            <a:r>
              <a:rPr lang="en-US" dirty="0"/>
              <a:t>More self-denial like His in Galilee; more like the master I long to be</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a:bodyPr>
          <a:lstStyle/>
          <a:p>
            <a:r>
              <a:rPr lang="en-US" b="1" dirty="0"/>
              <a:t>The Example of Jesus (Self denial)</a:t>
            </a:r>
          </a:p>
          <a:p>
            <a:pPr lvl="1"/>
            <a:r>
              <a:rPr lang="en-US" b="1" dirty="0"/>
              <a:t>Mt 16:24-26 “</a:t>
            </a:r>
            <a:r>
              <a:rPr lang="en-US" b="1" baseline="30000" dirty="0"/>
              <a:t>24 </a:t>
            </a:r>
            <a:r>
              <a:rPr lang="en-US" b="1" dirty="0"/>
              <a:t>Then Jesus said to His disciples, “If anyone desires to come after Me, let him deny himself, and take up his cross, and follow Me. </a:t>
            </a:r>
            <a:r>
              <a:rPr lang="en-US" b="1" baseline="30000" dirty="0"/>
              <a:t>25 </a:t>
            </a:r>
            <a:r>
              <a:rPr lang="en-US" b="1" dirty="0"/>
              <a:t>For whoever desires to save his life will lose it, but whoever loses his life for My sake will find it. </a:t>
            </a:r>
            <a:r>
              <a:rPr lang="en-US" b="1" baseline="30000" dirty="0"/>
              <a:t>26 </a:t>
            </a:r>
            <a:r>
              <a:rPr lang="en-US" b="1" dirty="0"/>
              <a:t>For what profit is it to a man if he gains the whole world, and loses his own soul? Or what will a man give in exchange for his soul?”</a:t>
            </a:r>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5328402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a:bodyPr>
          <a:lstStyle/>
          <a:p>
            <a:r>
              <a:rPr lang="en-US" dirty="0"/>
              <a:t>More self-denial like His in Galilee; more like the master I long to be</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lnSpcReduction="10000"/>
          </a:bodyPr>
          <a:lstStyle/>
          <a:p>
            <a:r>
              <a:rPr lang="en-US" b="1" dirty="0"/>
              <a:t>The Example of Jesus (Self denial)</a:t>
            </a:r>
          </a:p>
          <a:p>
            <a:pPr lvl="1"/>
            <a:r>
              <a:rPr lang="en-US" b="1" dirty="0"/>
              <a:t>Phil 2:5-8 “</a:t>
            </a:r>
            <a:r>
              <a:rPr lang="en-US" b="1" baseline="30000" dirty="0"/>
              <a:t>5 </a:t>
            </a:r>
            <a:r>
              <a:rPr lang="en-US" b="1" dirty="0"/>
              <a:t>Let this mind be in you which was also in Christ Jesus, </a:t>
            </a:r>
            <a:r>
              <a:rPr lang="en-US" b="1" baseline="30000" dirty="0"/>
              <a:t>6 </a:t>
            </a:r>
            <a:r>
              <a:rPr lang="en-US" b="1" dirty="0"/>
              <a:t>who, being in the form of God, did not consider it robbery to be equal with God, </a:t>
            </a:r>
            <a:r>
              <a:rPr lang="en-US" b="1" baseline="30000" dirty="0"/>
              <a:t>7 </a:t>
            </a:r>
            <a:r>
              <a:rPr lang="en-US" b="1" dirty="0"/>
              <a:t>but made Himself of no reputation, taking the form of a bondservant, </a:t>
            </a:r>
            <a:r>
              <a:rPr lang="en-US" b="1" i="1" dirty="0"/>
              <a:t>and</a:t>
            </a:r>
            <a:r>
              <a:rPr lang="en-US" b="1" dirty="0"/>
              <a:t> coming in the likeness of men. </a:t>
            </a:r>
            <a:r>
              <a:rPr lang="en-US" b="1" baseline="30000" dirty="0"/>
              <a:t>8 </a:t>
            </a:r>
            <a:r>
              <a:rPr lang="en-US" b="1" dirty="0"/>
              <a:t>And being found in appearance as a man, He humbled Himself and became obedient to </a:t>
            </a:r>
            <a:r>
              <a:rPr lang="en-US" b="1" i="1" dirty="0"/>
              <a:t>the point of</a:t>
            </a:r>
            <a:r>
              <a:rPr lang="en-US" b="1" dirty="0"/>
              <a:t> death, even the death of the cross. “</a:t>
            </a:r>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20747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a:bodyPr>
          <a:lstStyle/>
          <a:p>
            <a:r>
              <a:rPr lang="en-US" dirty="0"/>
              <a:t>More self-denial like His in Galilee; more like the master I long to be</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a:bodyPr>
          <a:lstStyle/>
          <a:p>
            <a:r>
              <a:rPr lang="en-US" b="1" dirty="0"/>
              <a:t>NT verses to consider (Self denial)</a:t>
            </a:r>
          </a:p>
          <a:p>
            <a:pPr lvl="1"/>
            <a:r>
              <a:rPr lang="en-US" b="1" dirty="0"/>
              <a:t>Tit 2:11-13 “</a:t>
            </a:r>
            <a:r>
              <a:rPr lang="en-US" b="1" baseline="30000" dirty="0"/>
              <a:t>11 </a:t>
            </a:r>
            <a:r>
              <a:rPr lang="en-US" b="1" dirty="0"/>
              <a:t>For the grace of God that brings salvation has appeared to all men, </a:t>
            </a:r>
            <a:r>
              <a:rPr lang="en-US" b="1" baseline="30000" dirty="0"/>
              <a:t>12 </a:t>
            </a:r>
            <a:r>
              <a:rPr lang="en-US" b="1" dirty="0"/>
              <a:t>teaching us that, denying ungodliness and worldly lusts, we should live soberly, righteously, and godly in the present age, </a:t>
            </a:r>
            <a:r>
              <a:rPr lang="en-US" b="1" baseline="30000" dirty="0"/>
              <a:t>13 </a:t>
            </a:r>
            <a:r>
              <a:rPr lang="en-US" b="1" dirty="0"/>
              <a:t>looking for the blessed hope and glorious appearing of our great God and Savior Jesus Christ, “</a:t>
            </a:r>
          </a:p>
          <a:p>
            <a:pPr lvl="1"/>
            <a:endParaRPr lang="en-US" b="1" dirty="0"/>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143843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a:bodyPr>
          <a:lstStyle/>
          <a:p>
            <a:r>
              <a:rPr lang="en-US" dirty="0"/>
              <a:t>More self-denial like His in Galilee; more like the master I long to be</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lnSpcReduction="10000"/>
          </a:bodyPr>
          <a:lstStyle/>
          <a:p>
            <a:r>
              <a:rPr lang="en-US" b="1" dirty="0"/>
              <a:t>The example of Jesus (Like the Master)</a:t>
            </a:r>
          </a:p>
          <a:p>
            <a:pPr lvl="1"/>
            <a:r>
              <a:rPr lang="en-US" b="1" dirty="0"/>
              <a:t>Jn 13:13-17 “</a:t>
            </a:r>
            <a:r>
              <a:rPr lang="en-US" b="1" baseline="30000" dirty="0"/>
              <a:t>13 </a:t>
            </a:r>
            <a:r>
              <a:rPr lang="en-US" b="1" dirty="0"/>
              <a:t>You call Me Teacher and Lord, and you say well, for </a:t>
            </a:r>
            <a:r>
              <a:rPr lang="en-US" b="1" i="1" dirty="0"/>
              <a:t>so</a:t>
            </a:r>
            <a:r>
              <a:rPr lang="en-US" b="1" dirty="0"/>
              <a:t> I am. </a:t>
            </a:r>
            <a:r>
              <a:rPr lang="en-US" b="1" baseline="30000" dirty="0"/>
              <a:t>14 </a:t>
            </a:r>
            <a:r>
              <a:rPr lang="en-US" b="1" dirty="0"/>
              <a:t>If I then, </a:t>
            </a:r>
            <a:r>
              <a:rPr lang="en-US" b="1" i="1" dirty="0"/>
              <a:t>your</a:t>
            </a:r>
            <a:r>
              <a:rPr lang="en-US" b="1" dirty="0"/>
              <a:t> Lord and Teacher, have washed your feet, you also ought to wash one another’s feet. </a:t>
            </a:r>
            <a:r>
              <a:rPr lang="en-US" b="1" baseline="30000" dirty="0"/>
              <a:t>15 </a:t>
            </a:r>
            <a:r>
              <a:rPr lang="en-US" b="1" dirty="0"/>
              <a:t>For I have given you an example, that you should do as I have done to you. </a:t>
            </a:r>
            <a:r>
              <a:rPr lang="en-US" b="1" baseline="30000" dirty="0"/>
              <a:t>16 </a:t>
            </a:r>
            <a:r>
              <a:rPr lang="en-US" b="1" dirty="0"/>
              <a:t>Most assuredly, I say to you, a servant is not greater than his master; nor is he who is sent greater than he who sent him. </a:t>
            </a:r>
            <a:r>
              <a:rPr lang="en-US" b="1" baseline="30000" dirty="0"/>
              <a:t>17 </a:t>
            </a:r>
            <a:r>
              <a:rPr lang="en-US" b="1" dirty="0"/>
              <a:t>If you know these things, blessed are you if you do them.”</a:t>
            </a:r>
          </a:p>
          <a:p>
            <a:pPr lvl="1"/>
            <a:endParaRPr lang="en-US" b="1" dirty="0"/>
          </a:p>
          <a:p>
            <a:pPr lvl="1"/>
            <a:endParaRPr lang="en-US" b="1" dirty="0"/>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24696843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a:bodyPr>
          <a:lstStyle/>
          <a:p>
            <a:r>
              <a:rPr lang="en-US" dirty="0"/>
              <a:t>More self-denial like His in Galilee; more like the master I long to be</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a:bodyPr>
          <a:lstStyle/>
          <a:p>
            <a:r>
              <a:rPr lang="en-US" b="1" dirty="0"/>
              <a:t>NT passages to consider (like the Master)</a:t>
            </a:r>
          </a:p>
          <a:p>
            <a:pPr lvl="1"/>
            <a:r>
              <a:rPr lang="en-US" b="1" dirty="0"/>
              <a:t>1 Cor 11:1 “11 Imitate me, just as I also </a:t>
            </a:r>
            <a:r>
              <a:rPr lang="en-US" b="1" i="1" dirty="0"/>
              <a:t>imitate</a:t>
            </a:r>
            <a:r>
              <a:rPr lang="en-US" b="1" dirty="0"/>
              <a:t> Christ.”</a:t>
            </a:r>
          </a:p>
          <a:p>
            <a:pPr lvl="1"/>
            <a:r>
              <a:rPr lang="en-US" b="1" dirty="0"/>
              <a:t>1 Pet 2:21 “</a:t>
            </a:r>
            <a:r>
              <a:rPr lang="en-US" b="1" baseline="30000" dirty="0"/>
              <a:t>21 </a:t>
            </a:r>
            <a:r>
              <a:rPr lang="en-US" b="1" dirty="0"/>
              <a:t>For to this you were called, because Christ also suffered for us, leaving us an example, that you should follow His steps:”</a:t>
            </a:r>
          </a:p>
          <a:p>
            <a:pPr lvl="1"/>
            <a:r>
              <a:rPr lang="en-US" b="1" dirty="0"/>
              <a:t>1 Jn 2:6 “</a:t>
            </a:r>
            <a:r>
              <a:rPr lang="en-US" b="1" baseline="30000" dirty="0"/>
              <a:t>6 </a:t>
            </a:r>
            <a:r>
              <a:rPr lang="en-US" b="1" dirty="0"/>
              <a:t>He who says he abides in Him ought himself also to walk just as He walked.”</a:t>
            </a:r>
          </a:p>
          <a:p>
            <a:pPr lvl="1"/>
            <a:endParaRPr lang="en-US" b="1" dirty="0"/>
          </a:p>
          <a:p>
            <a:pPr lvl="1"/>
            <a:endParaRPr lang="en-US" b="1" dirty="0"/>
          </a:p>
          <a:p>
            <a:pPr lvl="1"/>
            <a:endParaRPr lang="en-US" b="1" dirty="0"/>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221383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lstStyle/>
          <a:p>
            <a:r>
              <a:rPr lang="en-US" dirty="0"/>
              <a:t>Chorus: Appeal for Christ to Help us become more like Him</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fontScale="77500" lnSpcReduction="20000"/>
          </a:bodyPr>
          <a:lstStyle/>
          <a:p>
            <a:r>
              <a:rPr lang="en-US" sz="3200" b="1" dirty="0"/>
              <a:t>Take my heart , O take my heart, I would be thine alone</a:t>
            </a:r>
          </a:p>
          <a:p>
            <a:endParaRPr lang="en-US" sz="3200" b="1" dirty="0"/>
          </a:p>
          <a:p>
            <a:r>
              <a:rPr lang="en-US" sz="3200" b="1" dirty="0"/>
              <a:t>Take my heart, O take my heart, and make it all Thine own</a:t>
            </a:r>
          </a:p>
          <a:p>
            <a:endParaRPr lang="en-US" sz="3200" b="1" dirty="0"/>
          </a:p>
          <a:p>
            <a:r>
              <a:rPr lang="en-US" sz="3200" b="1" dirty="0"/>
              <a:t>Purge Thou me from every sin, O Lord I now implore</a:t>
            </a:r>
          </a:p>
          <a:p>
            <a:endParaRPr lang="en-US" sz="3200" b="1" dirty="0"/>
          </a:p>
          <a:p>
            <a:r>
              <a:rPr lang="en-US" sz="3200" b="1" dirty="0"/>
              <a:t>Wash and keep, O wash and keep me Thine for evermore</a:t>
            </a:r>
          </a:p>
          <a:p>
            <a:pPr lvl="1"/>
            <a:endParaRPr lang="en-US" b="1" dirty="0"/>
          </a:p>
        </p:txBody>
      </p:sp>
    </p:spTree>
    <p:extLst>
      <p:ext uri="{BB962C8B-B14F-4D97-AF65-F5344CB8AC3E}">
        <p14:creationId xmlns:p14="http://schemas.microsoft.com/office/powerpoint/2010/main" val="17941585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56878-3644-4AB2-B51D-D0DF00818DF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E94513B-FE85-4AA5-8C77-E40F2BCADE1D}"/>
              </a:ext>
            </a:extLst>
          </p:cNvPr>
          <p:cNvSpPr>
            <a:spLocks noGrp="1"/>
          </p:cNvSpPr>
          <p:nvPr>
            <p:ph idx="1"/>
          </p:nvPr>
        </p:nvSpPr>
        <p:spPr/>
        <p:txBody>
          <a:bodyPr>
            <a:normAutofit/>
          </a:bodyPr>
          <a:lstStyle/>
          <a:p>
            <a:r>
              <a:rPr lang="en-US" b="1" dirty="0">
                <a:latin typeface="+mj-lt"/>
              </a:rPr>
              <a:t>Jesus is the master</a:t>
            </a:r>
          </a:p>
          <a:p>
            <a:pPr lvl="1"/>
            <a:r>
              <a:rPr lang="en-US" b="1" dirty="0">
                <a:latin typeface="+mj-lt"/>
              </a:rPr>
              <a:t>Mt 23:8-10 “</a:t>
            </a:r>
            <a:r>
              <a:rPr lang="en-US" b="1" baseline="30000" dirty="0">
                <a:latin typeface="+mj-lt"/>
              </a:rPr>
              <a:t>8 </a:t>
            </a:r>
            <a:r>
              <a:rPr lang="en-US" b="1" dirty="0">
                <a:latin typeface="+mj-lt"/>
              </a:rPr>
              <a:t>But be not ye called Rabbi: for one is your Master, even Christ; and all ye are brethren. </a:t>
            </a:r>
            <a:r>
              <a:rPr lang="en-US" b="1" baseline="30000" dirty="0">
                <a:latin typeface="+mj-lt"/>
              </a:rPr>
              <a:t>9 </a:t>
            </a:r>
            <a:r>
              <a:rPr lang="en-US" b="1" dirty="0">
                <a:latin typeface="+mj-lt"/>
              </a:rPr>
              <a:t>And call no man your father upon the earth: for one is your Father, which is in heaven. </a:t>
            </a:r>
            <a:r>
              <a:rPr lang="en-US" b="1" baseline="30000" dirty="0">
                <a:latin typeface="+mj-lt"/>
              </a:rPr>
              <a:t>10 </a:t>
            </a:r>
            <a:r>
              <a:rPr lang="en-US" b="1" dirty="0">
                <a:latin typeface="+mj-lt"/>
              </a:rPr>
              <a:t>Neither be ye called masters: for one is your Master, even Christ.”</a:t>
            </a:r>
          </a:p>
          <a:p>
            <a:pPr lvl="1"/>
            <a:endParaRPr lang="en-US" b="1" dirty="0">
              <a:latin typeface="+mj-lt"/>
            </a:endParaRPr>
          </a:p>
          <a:p>
            <a:pPr lvl="1"/>
            <a:r>
              <a:rPr lang="en-US" b="1" dirty="0">
                <a:latin typeface="+mj-lt"/>
              </a:rPr>
              <a:t>Jn 13:13 “</a:t>
            </a:r>
            <a:r>
              <a:rPr lang="en-US" b="1" baseline="30000" dirty="0">
                <a:latin typeface="+mj-lt"/>
              </a:rPr>
              <a:t>13 </a:t>
            </a:r>
            <a:r>
              <a:rPr lang="en-US" b="1" dirty="0">
                <a:latin typeface="+mj-lt"/>
              </a:rPr>
              <a:t>Ye call me Master and Lord: and ye say well; for so I am.”</a:t>
            </a:r>
          </a:p>
        </p:txBody>
      </p:sp>
    </p:spTree>
    <p:extLst>
      <p:ext uri="{BB962C8B-B14F-4D97-AF65-F5344CB8AC3E}">
        <p14:creationId xmlns:p14="http://schemas.microsoft.com/office/powerpoint/2010/main" val="38285925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A365-017A-4689-9434-662A56B831E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A9D7A79-7CB6-484F-B2AE-31578465765F}"/>
              </a:ext>
            </a:extLst>
          </p:cNvPr>
          <p:cNvSpPr>
            <a:spLocks noGrp="1"/>
          </p:cNvSpPr>
          <p:nvPr>
            <p:ph idx="1"/>
          </p:nvPr>
        </p:nvSpPr>
        <p:spPr/>
        <p:txBody>
          <a:bodyPr>
            <a:normAutofit fontScale="92500"/>
          </a:bodyPr>
          <a:lstStyle/>
          <a:p>
            <a:r>
              <a:rPr lang="en-US" b="1" dirty="0">
                <a:latin typeface="+mj-lt"/>
              </a:rPr>
              <a:t>As Master, Jesus is the one we must answer to and follow</a:t>
            </a:r>
          </a:p>
          <a:p>
            <a:endParaRPr lang="en-US" b="1" dirty="0">
              <a:latin typeface="+mj-lt"/>
            </a:endParaRPr>
          </a:p>
          <a:p>
            <a:r>
              <a:rPr lang="en-US" b="1" dirty="0">
                <a:latin typeface="+mj-lt"/>
              </a:rPr>
              <a:t>As Master He is our  “Master Teacher” and we are His students</a:t>
            </a:r>
          </a:p>
          <a:p>
            <a:endParaRPr lang="en-US" b="1" dirty="0">
              <a:latin typeface="+mj-lt"/>
            </a:endParaRPr>
          </a:p>
          <a:p>
            <a:r>
              <a:rPr lang="en-US" b="1" dirty="0">
                <a:latin typeface="+mj-lt"/>
              </a:rPr>
              <a:t>Phil 2:5 “</a:t>
            </a:r>
            <a:r>
              <a:rPr lang="en-US" b="1" baseline="30000" dirty="0">
                <a:latin typeface="+mj-lt"/>
              </a:rPr>
              <a:t>5 </a:t>
            </a:r>
            <a:r>
              <a:rPr lang="en-US" b="1" dirty="0">
                <a:latin typeface="+mj-lt"/>
              </a:rPr>
              <a:t>Let this mind be in you, which was also in Christ Jesus:”</a:t>
            </a:r>
          </a:p>
        </p:txBody>
      </p:sp>
    </p:spTree>
    <p:extLst>
      <p:ext uri="{BB962C8B-B14F-4D97-AF65-F5344CB8AC3E}">
        <p14:creationId xmlns:p14="http://schemas.microsoft.com/office/powerpoint/2010/main" val="1779966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a:bodyPr>
          <a:lstStyle/>
          <a:p>
            <a:r>
              <a:rPr lang="en-US" b="1" dirty="0"/>
              <a:t>The Example of Jesus (Growth)</a:t>
            </a:r>
          </a:p>
          <a:p>
            <a:pPr lvl="1"/>
            <a:r>
              <a:rPr lang="en-US" b="1" dirty="0"/>
              <a:t>Lk 2:40 “</a:t>
            </a:r>
            <a:r>
              <a:rPr lang="en-US" b="1" baseline="30000" dirty="0"/>
              <a:t>40 </a:t>
            </a:r>
            <a:r>
              <a:rPr lang="en-US" b="1" dirty="0"/>
              <a:t>And the Child grew and became strong in spirit, filled with wisdom; and the grace of God was upon Him.”</a:t>
            </a:r>
          </a:p>
          <a:p>
            <a:pPr lvl="1"/>
            <a:endParaRPr lang="en-US" b="1" dirty="0"/>
          </a:p>
          <a:p>
            <a:pPr lvl="1"/>
            <a:r>
              <a:rPr lang="en-US" b="1" dirty="0"/>
              <a:t>Lk 2:52 “</a:t>
            </a:r>
            <a:r>
              <a:rPr lang="en-US" b="1" baseline="30000" dirty="0"/>
              <a:t>52 </a:t>
            </a:r>
            <a:r>
              <a:rPr lang="en-US" b="1" dirty="0"/>
              <a:t>And Jesus increased in wisdom and stature, and in favor with God and men.</a:t>
            </a:r>
          </a:p>
          <a:p>
            <a:endParaRPr lang="en-US" b="1" dirty="0"/>
          </a:p>
        </p:txBody>
      </p:sp>
    </p:spTree>
    <p:extLst>
      <p:ext uri="{BB962C8B-B14F-4D97-AF65-F5344CB8AC3E}">
        <p14:creationId xmlns:p14="http://schemas.microsoft.com/office/powerpoint/2010/main" val="37986602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18CB27A4-47A8-48D6-A16D-818CB98D3962}"/>
              </a:ext>
            </a:extLst>
          </p:cNvPr>
          <p:cNvPicPr>
            <a:picLocks noChangeAspect="1"/>
          </p:cNvPicPr>
          <p:nvPr/>
        </p:nvPicPr>
        <p:blipFill rotWithShape="1">
          <a:blip r:embed="rId2">
            <a:extLst>
              <a:ext uri="{28A0092B-C50C-407E-A947-70E740481C1C}">
                <a14:useLocalDpi xmlns:a14="http://schemas.microsoft.com/office/drawing/2010/main" val="0"/>
              </a:ext>
            </a:extLst>
          </a:blip>
          <a:srcRect b="25769"/>
          <a:stretch/>
        </p:blipFill>
        <p:spPr>
          <a:xfrm>
            <a:off x="0" y="0"/>
            <a:ext cx="12200719" cy="6858000"/>
          </a:xfrm>
          <a:prstGeom prst="rect">
            <a:avLst/>
          </a:prstGeom>
        </p:spPr>
      </p:pic>
    </p:spTree>
    <p:extLst>
      <p:ext uri="{BB962C8B-B14F-4D97-AF65-F5344CB8AC3E}">
        <p14:creationId xmlns:p14="http://schemas.microsoft.com/office/powerpoint/2010/main" val="1839861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a:bodyPr>
          <a:lstStyle/>
          <a:p>
            <a:r>
              <a:rPr lang="en-US" b="1" dirty="0"/>
              <a:t>NT passages to consider (Growth)</a:t>
            </a:r>
          </a:p>
          <a:p>
            <a:pPr lvl="1"/>
            <a:r>
              <a:rPr lang="en-US" b="1" dirty="0"/>
              <a:t>Col 1:9-10 “</a:t>
            </a:r>
            <a:r>
              <a:rPr lang="en-US" b="1" baseline="30000" dirty="0"/>
              <a:t>9 </a:t>
            </a:r>
            <a:r>
              <a:rPr lang="en-US" b="1" dirty="0"/>
              <a:t>For this reason we also, since the day we heard it, do not cease to pray for you, and to ask that you may be filled with the knowledge of His will in all wisdom and spiritual understanding; </a:t>
            </a:r>
            <a:r>
              <a:rPr lang="en-US" b="1" baseline="30000" dirty="0"/>
              <a:t>10 </a:t>
            </a:r>
            <a:r>
              <a:rPr lang="en-US" b="1" dirty="0"/>
              <a:t>that you may walk worthy of the Lord, fully pleasing </a:t>
            </a:r>
            <a:r>
              <a:rPr lang="en-US" b="1" i="1" dirty="0"/>
              <a:t>Him,</a:t>
            </a:r>
            <a:r>
              <a:rPr lang="en-US" b="1" dirty="0"/>
              <a:t> being fruitful in every good work and increasing in the knowledge of God; </a:t>
            </a:r>
          </a:p>
          <a:p>
            <a:pPr marL="457200" lvl="1" indent="0">
              <a:buNone/>
            </a:pPr>
            <a:endParaRPr lang="en-US" b="1" dirty="0"/>
          </a:p>
          <a:p>
            <a:endParaRPr lang="en-US" b="1" dirty="0"/>
          </a:p>
        </p:txBody>
      </p:sp>
    </p:spTree>
    <p:extLst>
      <p:ext uri="{BB962C8B-B14F-4D97-AF65-F5344CB8AC3E}">
        <p14:creationId xmlns:p14="http://schemas.microsoft.com/office/powerpoint/2010/main" val="145680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lnSpcReduction="10000"/>
          </a:bodyPr>
          <a:lstStyle/>
          <a:p>
            <a:r>
              <a:rPr lang="en-US" b="1" dirty="0"/>
              <a:t>NT passages to consider (Growth)</a:t>
            </a:r>
          </a:p>
          <a:p>
            <a:pPr lvl="1"/>
            <a:r>
              <a:rPr lang="en-US" b="1" dirty="0"/>
              <a:t>1 Pet 2:1-2 “2 Therefore, laying aside all malice, all deceit, hypocrisy, envy, and all evil speaking, </a:t>
            </a:r>
            <a:r>
              <a:rPr lang="en-US" b="1" baseline="30000" dirty="0"/>
              <a:t>2 </a:t>
            </a:r>
            <a:r>
              <a:rPr lang="en-US" b="1" dirty="0"/>
              <a:t>as newborn babes, desire the pure milk of the word, that you may grow </a:t>
            </a:r>
            <a:r>
              <a:rPr lang="en-US" b="1" baseline="30000" dirty="0"/>
              <a:t>]</a:t>
            </a:r>
            <a:r>
              <a:rPr lang="en-US" b="1" dirty="0"/>
              <a:t>thereby, “</a:t>
            </a:r>
          </a:p>
          <a:p>
            <a:pPr lvl="1"/>
            <a:endParaRPr lang="en-US" b="1" dirty="0"/>
          </a:p>
          <a:p>
            <a:pPr lvl="1"/>
            <a:r>
              <a:rPr lang="en-US" b="1" dirty="0"/>
              <a:t>2 Pet 3:18 “</a:t>
            </a:r>
            <a:r>
              <a:rPr lang="en-US" b="1" baseline="30000" dirty="0"/>
              <a:t>18 </a:t>
            </a:r>
            <a:r>
              <a:rPr lang="en-US" b="1" dirty="0"/>
              <a:t>but grow in the grace and knowledge of our Lord and Savior Jesus Christ. To Him </a:t>
            </a:r>
            <a:r>
              <a:rPr lang="en-US" b="1" i="1" dirty="0"/>
              <a:t>be</a:t>
            </a:r>
            <a:r>
              <a:rPr lang="en-US" b="1" dirty="0"/>
              <a:t> the glory both now and forever. Amen.”</a:t>
            </a:r>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663635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7F2C-2273-48C0-B58B-A238967AA39F}"/>
              </a:ext>
            </a:extLst>
          </p:cNvPr>
          <p:cNvSpPr>
            <a:spLocks noGrp="1"/>
          </p:cNvSpPr>
          <p:nvPr>
            <p:ph type="title"/>
          </p:nvPr>
        </p:nvSpPr>
        <p:spPr/>
        <p:txBody>
          <a:bodyPr/>
          <a:lstStyle/>
          <a:p>
            <a:r>
              <a:rPr lang="en-US"/>
              <a:t>God commands Christians to grow</a:t>
            </a:r>
            <a:endParaRPr lang="en-US" dirty="0"/>
          </a:p>
        </p:txBody>
      </p:sp>
      <p:graphicFrame>
        <p:nvGraphicFramePr>
          <p:cNvPr id="7" name="Content Placeholder 2">
            <a:extLst>
              <a:ext uri="{FF2B5EF4-FFF2-40B4-BE49-F238E27FC236}">
                <a16:creationId xmlns:a16="http://schemas.microsoft.com/office/drawing/2014/main" id="{F96BB667-06AB-4BEC-8183-87F3DEEA97E1}"/>
              </a:ext>
            </a:extLst>
          </p:cNvPr>
          <p:cNvGraphicFramePr>
            <a:graphicFrameLocks noGrp="1"/>
          </p:cNvGraphicFramePr>
          <p:nvPr>
            <p:ph idx="1"/>
            <p:extLst>
              <p:ext uri="{D42A27DB-BD31-4B8C-83A1-F6EECF244321}">
                <p14:modId xmlns:p14="http://schemas.microsoft.com/office/powerpoint/2010/main" val="3624778060"/>
              </p:ext>
            </p:extLst>
          </p:nvPr>
        </p:nvGraphicFramePr>
        <p:xfrm>
          <a:off x="762000" y="2286000"/>
          <a:ext cx="10668000" cy="3818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86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23B0-A83E-4650-BF2B-C5D3D06016DD}"/>
              </a:ext>
            </a:extLst>
          </p:cNvPr>
          <p:cNvSpPr>
            <a:spLocks noGrp="1"/>
          </p:cNvSpPr>
          <p:nvPr>
            <p:ph type="title"/>
          </p:nvPr>
        </p:nvSpPr>
        <p:spPr/>
        <p:txBody>
          <a:bodyPr>
            <a:normAutofit fontScale="90000"/>
          </a:bodyPr>
          <a:lstStyle/>
          <a:p>
            <a:r>
              <a:rPr lang="en-US" dirty="0"/>
              <a:t>More like the master I would live and grow; more of His love to others I would show</a:t>
            </a:r>
          </a:p>
        </p:txBody>
      </p:sp>
      <p:sp>
        <p:nvSpPr>
          <p:cNvPr id="3" name="Content Placeholder 2">
            <a:extLst>
              <a:ext uri="{FF2B5EF4-FFF2-40B4-BE49-F238E27FC236}">
                <a16:creationId xmlns:a16="http://schemas.microsoft.com/office/drawing/2014/main" id="{930D2038-EE46-4B0E-A000-BF98600C22A7}"/>
              </a:ext>
            </a:extLst>
          </p:cNvPr>
          <p:cNvSpPr>
            <a:spLocks noGrp="1"/>
          </p:cNvSpPr>
          <p:nvPr>
            <p:ph idx="1"/>
          </p:nvPr>
        </p:nvSpPr>
        <p:spPr/>
        <p:txBody>
          <a:bodyPr>
            <a:normAutofit lnSpcReduction="10000"/>
          </a:bodyPr>
          <a:lstStyle/>
          <a:p>
            <a:r>
              <a:rPr lang="en-US" b="1" dirty="0"/>
              <a:t>The Example of Jesus (Love for others show)</a:t>
            </a:r>
          </a:p>
          <a:p>
            <a:pPr lvl="1"/>
            <a:r>
              <a:rPr lang="en-US" b="1" dirty="0"/>
              <a:t>Jn 15:9 “</a:t>
            </a:r>
            <a:r>
              <a:rPr lang="en-US" b="1" baseline="30000" dirty="0"/>
              <a:t>9 </a:t>
            </a:r>
            <a:r>
              <a:rPr lang="en-US" b="1" dirty="0"/>
              <a:t>“As the Father loved Me, I also have loved you; abide in My love. </a:t>
            </a:r>
            <a:r>
              <a:rPr lang="en-US" b="1" baseline="30000" dirty="0"/>
              <a:t>10 </a:t>
            </a:r>
            <a:r>
              <a:rPr lang="en-US" b="1" dirty="0"/>
              <a:t>If you keep My commandments, you will abide in My love, just as I have kept My Father’s commandments and abide in His love.”</a:t>
            </a:r>
          </a:p>
          <a:p>
            <a:pPr lvl="1"/>
            <a:r>
              <a:rPr lang="en-US" b="1" dirty="0"/>
              <a:t>Jn 15:12-13 “</a:t>
            </a:r>
            <a:r>
              <a:rPr lang="en-US" b="1" baseline="30000" dirty="0"/>
              <a:t>12 </a:t>
            </a:r>
            <a:r>
              <a:rPr lang="en-US" b="1" dirty="0"/>
              <a:t>This is My commandment, that you love one another as I have loved you. </a:t>
            </a:r>
            <a:r>
              <a:rPr lang="en-US" b="1" baseline="30000" dirty="0"/>
              <a:t>13 </a:t>
            </a:r>
            <a:r>
              <a:rPr lang="en-US" b="1" dirty="0"/>
              <a:t>Greater love has no one than this, than to lay down one’s life for his friends. “</a:t>
            </a:r>
          </a:p>
          <a:p>
            <a:pPr lvl="1"/>
            <a:endParaRPr lang="en-US" b="1" dirty="0"/>
          </a:p>
          <a:p>
            <a:pPr marL="457200" lvl="1" indent="0">
              <a:buNone/>
            </a:pPr>
            <a:endParaRPr lang="en-US" b="1" dirty="0"/>
          </a:p>
          <a:p>
            <a:pPr marL="457200" lvl="1" indent="0">
              <a:buNone/>
            </a:pPr>
            <a:endParaRPr lang="en-US" b="1" dirty="0"/>
          </a:p>
          <a:p>
            <a:pPr marL="457200" lvl="1" indent="0">
              <a:buNone/>
            </a:pPr>
            <a:endParaRPr lang="en-US" b="1" dirty="0"/>
          </a:p>
          <a:p>
            <a:endParaRPr lang="en-US" b="1" dirty="0"/>
          </a:p>
        </p:txBody>
      </p:sp>
    </p:spTree>
    <p:extLst>
      <p:ext uri="{BB962C8B-B14F-4D97-AF65-F5344CB8AC3E}">
        <p14:creationId xmlns:p14="http://schemas.microsoft.com/office/powerpoint/2010/main" val="20326389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bbleVTI">
  <a:themeElements>
    <a:clrScheme name="AnalogousFromDarkSeedLeftStep">
      <a:dk1>
        <a:srgbClr val="000000"/>
      </a:dk1>
      <a:lt1>
        <a:srgbClr val="FFFFFF"/>
      </a:lt1>
      <a:dk2>
        <a:srgbClr val="311C23"/>
      </a:dk2>
      <a:lt2>
        <a:srgbClr val="F0F3F3"/>
      </a:lt2>
      <a:accent1>
        <a:srgbClr val="D0443F"/>
      </a:accent1>
      <a:accent2>
        <a:srgbClr val="BF2E65"/>
      </a:accent2>
      <a:accent3>
        <a:srgbClr val="D03FB3"/>
      </a:accent3>
      <a:accent4>
        <a:srgbClr val="9F2EBF"/>
      </a:accent4>
      <a:accent5>
        <a:srgbClr val="753FD0"/>
      </a:accent5>
      <a:accent6>
        <a:srgbClr val="383FC2"/>
      </a:accent6>
      <a:hlink>
        <a:srgbClr val="833FBF"/>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3748</TotalTime>
  <Words>1543</Words>
  <Application>Microsoft Office PowerPoint</Application>
  <PresentationFormat>Widescreen</PresentationFormat>
  <Paragraphs>120</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Avenir Next LT Pro</vt:lpstr>
      <vt:lpstr>Avenir Next LT Pro Light</vt:lpstr>
      <vt:lpstr>Calibri</vt:lpstr>
      <vt:lpstr>Sitka Subheading</vt:lpstr>
      <vt:lpstr>PebbleVTI</vt:lpstr>
      <vt:lpstr>More Like the Master</vt:lpstr>
      <vt:lpstr>Introduction</vt:lpstr>
      <vt:lpstr>Introduction</vt:lpstr>
      <vt:lpstr>More like the master I would live and grow; more of His love to others I would show</vt:lpstr>
      <vt:lpstr>PowerPoint Presentation</vt:lpstr>
      <vt:lpstr>More like the master I would live and grow; more of His love to others I would show</vt:lpstr>
      <vt:lpstr>More like the master I would live and grow; more of His love to others I would show</vt:lpstr>
      <vt:lpstr>God commands Christians to grow</vt:lpstr>
      <vt:lpstr>More like the master I would live and grow; more of His love to others I would show</vt:lpstr>
      <vt:lpstr>More like the master I would live and grow; more of His love to others I would show</vt:lpstr>
      <vt:lpstr>More like the master I would live and grow; more of His love to others I would show</vt:lpstr>
      <vt:lpstr>More like the master I would live and grow; more of His love to others I would show</vt:lpstr>
      <vt:lpstr>PowerPoint Presentation</vt:lpstr>
      <vt:lpstr>More self-denial like His in Galilee; more like the master I long to be</vt:lpstr>
      <vt:lpstr>More self-denial like His in Galilee; more like the master I long to be</vt:lpstr>
      <vt:lpstr>More self-denial like His in Galilee; more like the master I long to be</vt:lpstr>
      <vt:lpstr>More self-denial like His in Galilee; more like the master I long to be</vt:lpstr>
      <vt:lpstr>More self-denial like His in Galilee; more like the master I long to be</vt:lpstr>
      <vt:lpstr>Chorus: Appeal for Christ to Help us become more like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Like the Master</dc:title>
  <dc:creator>Rob Miller</dc:creator>
  <cp:lastModifiedBy>christian miller</cp:lastModifiedBy>
  <cp:revision>50</cp:revision>
  <cp:lastPrinted>2021-03-27T17:14:26Z</cp:lastPrinted>
  <dcterms:created xsi:type="dcterms:W3CDTF">2021-01-28T18:26:11Z</dcterms:created>
  <dcterms:modified xsi:type="dcterms:W3CDTF">2021-03-27T17:14:34Z</dcterms:modified>
</cp:coreProperties>
</file>