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8572A-00F8-4972-B93C-9F30A6F41B62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32C4-9019-4DB4-9917-80DE1AA1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Romans 10:8-10 New King James Version (NKJV)</a:t>
            </a:r>
          </a:p>
          <a:p>
            <a:r>
              <a:rPr lang="en-US" baseline="30000" dirty="0"/>
              <a:t>8 </a:t>
            </a:r>
            <a:r>
              <a:rPr lang="en-US" dirty="0"/>
              <a:t>But what does it say? “The word is near you, in your mouth and in your heart” (that is, the word of faith which we preach): </a:t>
            </a:r>
            <a:r>
              <a:rPr lang="en-US" baseline="30000" dirty="0"/>
              <a:t>9 </a:t>
            </a:r>
            <a:r>
              <a:rPr lang="en-US" dirty="0"/>
              <a:t>that if you confess with your mouth the Lord Jesus and believe in your heart that God has raised Him from the dead, you will be saved. </a:t>
            </a:r>
            <a:r>
              <a:rPr lang="en-US" baseline="30000" dirty="0"/>
              <a:t>10 </a:t>
            </a:r>
            <a:r>
              <a:rPr lang="en-US" dirty="0"/>
              <a:t>For with the heart one believes unto righteousness, and with the mouth confession is made unto salvation.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232C4-9019-4DB4-9917-80DE1AA19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Hebrews 12:14-15 New King James Version (NKJV)</a:t>
            </a:r>
          </a:p>
          <a:p>
            <a:r>
              <a:rPr lang="en-US" baseline="30000" dirty="0"/>
              <a:t>14 </a:t>
            </a:r>
            <a:r>
              <a:rPr lang="en-US" dirty="0"/>
              <a:t>Pursue peace with all </a:t>
            </a:r>
            <a:r>
              <a:rPr lang="en-US" i="1" dirty="0"/>
              <a:t>people,</a:t>
            </a:r>
            <a:r>
              <a:rPr lang="en-US" dirty="0"/>
              <a:t> and holiness, without which no one will see the Lord: </a:t>
            </a:r>
            <a:r>
              <a:rPr lang="en-US" baseline="30000" dirty="0"/>
              <a:t>15 </a:t>
            </a:r>
            <a:r>
              <a:rPr lang="en-US" dirty="0"/>
              <a:t>looking carefully lest anyone fall short of the grace of God; lest any root of bitterness springing up cause trouble, and by this many become defiled;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232C4-9019-4DB4-9917-80DE1AA19B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232C4-9019-4DB4-9917-80DE1AA19B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8E8A-EF7B-4A26-88C4-A25267202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4BF7-D391-4146-856C-4DDB8B7F7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CFC8-B96C-40F9-81F8-7EF5F2E3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D7394-A586-4B5E-867D-A6DDA281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54619-77F1-478A-9768-70701FDB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55DE-4C59-45B7-BEDB-9F141A1A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46B2F-20E8-4592-8078-1C0CC561E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380D-6448-4553-BE6E-12B2D09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131E3-A7F0-41BE-9A9C-92DFDF0C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BBAE6-EE2F-405B-B587-5A62BA13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7004C-CB41-443E-A12D-CC674DD55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39937-3CB0-4FF1-83B8-E302E7851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5DF2B-8084-4334-A1C6-6243B290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FA562-6C50-4D68-AD7C-6E80D4FD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EA11-4FB0-477B-B7CF-DA5ADFB0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7FD5-6AFC-44BA-A666-AA2681CF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B069-FE8F-4933-BD8E-DF8EE63D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B07E6-A19C-42C4-9DCD-FC9C7FCB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6FD34-B701-44D1-85D0-30BDDC97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24924-F27E-469F-9496-426BB8F7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1DC3-ECDC-41D1-AAD2-02CB2307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5A52E-5A01-41DA-96A7-8C3E1D48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29B0C-DF4C-4466-820C-8D52553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04DA5-6C80-4B1F-B668-FDCABD0B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AFD57-8D48-4976-B73E-1388418E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3D3C-CEA5-47D5-B731-363B5F65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09EE-E683-4D14-9A5A-07E3B0580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F9A55-1111-44A6-A251-38519073F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40534-D66E-4D2F-BCE7-6653690D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EB315-CC02-485D-86BE-79477446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CA20A-B157-466A-88AA-DF4A8C13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AEB0-9591-4042-AE07-B7F53505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6076-CAF7-4BA7-8246-68B7F446C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41B5A-D1B2-4ABE-9968-F8C20A29F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C47E9-E176-4555-A1A9-947060C79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3F580-650F-4696-95E9-8BF724EC3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D781F-5E3C-4512-AC6F-F8B92F50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7AC0E-CD97-416C-8D65-7C4A95E0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3E2A0-68A0-469A-BC5B-59B4B003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A0D3-0D86-449F-B81C-5DA70869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C084F-1CB1-49F0-A873-02279471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73E3C-D3E2-4723-A5B2-6922AC19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3FD3-0C3E-41CC-B3AF-A6E7C86B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4A969-54A3-49DC-8552-EEC3295D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F83C2-8CB5-4FEE-A7EE-C15D9813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E26BD-4445-479F-BF92-22E1CAD5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F41D-F210-4F74-BAED-82C1F20A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7549-E877-4AA3-978E-E304E470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AD501-2643-4487-B447-90AE8876C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7FC98-CFC8-41EE-A9AE-B5C40213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A52F-D012-43EC-9253-2F8DB258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6A752-6BF1-42E5-8088-A37F1CDD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4049-B139-42BB-BE13-A0C77B1A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E9903-0FAB-4E02-A938-7E1F25C9F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FC17E-288A-439C-9F0E-CAC9FD52F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79B77-F495-4AEE-AEFC-DBEA8F1D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11C58-0F37-45BD-A9ED-3C537D9B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85FA9-D09E-4696-A266-DE17B788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54EC8C-6DE1-4072-8134-F7708483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6602C-5DE2-4C30-9565-9B2A13B9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43DA-1879-425D-B4E7-84035B1FA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9512-599B-4E21-8381-17F1DA796961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48E7E-003A-4AFC-A57C-E866ED445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A230-FBBD-403D-A400-F7C03067F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6540-F593-42AF-ADA7-4C852F5A9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D6D0-B39E-45FE-8D5E-7B6826B7B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CB6B2-9D7B-4D0D-93EB-14A1189F2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411C3227-A753-473E-A05C-C520BAAC5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5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32C77-820C-4224-9DE5-FE0039CC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Baptism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ADF8E86-4689-4A2D-8EE9-705353C33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1" y="2426818"/>
            <a:ext cx="5137706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7AB61E1-61A2-4DF6-89A2-6E6A310633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940" y="2426818"/>
            <a:ext cx="5330182" cy="415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32C77-820C-4224-9DE5-FE0039CC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Remain Faithful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Text, letter&#10;&#10;Description automatically generated">
            <a:extLst>
              <a:ext uri="{FF2B5EF4-FFF2-40B4-BE49-F238E27FC236}">
                <a16:creationId xmlns:a16="http://schemas.microsoft.com/office/drawing/2014/main" id="{C97ECCFE-3E33-4851-8361-2308E72D8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9732DA1-E165-4757-BAE3-74238136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B5C3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0CCCF-3112-4F69-A38E-C807ED26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Conclusion</a:t>
            </a:r>
          </a:p>
        </p:txBody>
      </p:sp>
      <p:pic>
        <p:nvPicPr>
          <p:cNvPr id="1026" name="Picture 2" descr="God Has A Plan! - River of Life Worship Center">
            <a:extLst>
              <a:ext uri="{FF2B5EF4-FFF2-40B4-BE49-F238E27FC236}">
                <a16:creationId xmlns:a16="http://schemas.microsoft.com/office/drawing/2014/main" id="{4FC4C745-3FA7-4A2B-86D8-07B537850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r="2" b="4572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-up of a paper&#10;&#10;Description automatically generated with low confidence">
            <a:extLst>
              <a:ext uri="{FF2B5EF4-FFF2-40B4-BE49-F238E27FC236}">
                <a16:creationId xmlns:a16="http://schemas.microsoft.com/office/drawing/2014/main" id="{EDFE6A0E-24B1-47DE-9E44-5113A2722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59" y="321732"/>
            <a:ext cx="4253593" cy="6213425"/>
          </a:xfrm>
        </p:spPr>
      </p:pic>
    </p:spTree>
    <p:extLst>
      <p:ext uri="{BB962C8B-B14F-4D97-AF65-F5344CB8AC3E}">
        <p14:creationId xmlns:p14="http://schemas.microsoft.com/office/powerpoint/2010/main" val="36977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392BC-6AA5-4E89-A957-0E564F53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Purpose and Design (Genesis 1)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A3CB767D-52DA-4B37-B3FC-C0E74FF0C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3" y="2426818"/>
            <a:ext cx="4712189" cy="3997637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download: God Planned Everything | Christart.com">
            <a:extLst>
              <a:ext uri="{FF2B5EF4-FFF2-40B4-BE49-F238E27FC236}">
                <a16:creationId xmlns:a16="http://schemas.microsoft.com/office/drawing/2014/main" id="{98F03915-AD99-4ED0-9AEC-3371467C0D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936" y="2426818"/>
            <a:ext cx="471219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B6F4-2C21-42BE-85B9-1A06233E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Purpose and design Genesis 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BB2BA-3CB1-4FAB-B23E-4079CCA21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36B75-46C1-4B2B-8A78-C17BE3D9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4172582"/>
          </a:xfrm>
        </p:spPr>
        <p:txBody>
          <a:bodyPr anchor="t">
            <a:normAutofit/>
          </a:bodyPr>
          <a:lstStyle/>
          <a:p>
            <a:r>
              <a:rPr lang="en-US" sz="2000" dirty="0"/>
              <a:t>Gen 2:4-6 </a:t>
            </a:r>
          </a:p>
          <a:p>
            <a:pPr lvl="1"/>
            <a:r>
              <a:rPr lang="en-US" sz="1800" dirty="0"/>
              <a:t>No rain on the earth</a:t>
            </a:r>
          </a:p>
          <a:p>
            <a:pPr lvl="1"/>
            <a:r>
              <a:rPr lang="en-US" sz="1800" dirty="0"/>
              <a:t>No man to till the ground</a:t>
            </a:r>
          </a:p>
          <a:p>
            <a:pPr lvl="1"/>
            <a:r>
              <a:rPr lang="en-US" sz="1800" dirty="0"/>
              <a:t>God sent up a mist from the ground</a:t>
            </a:r>
          </a:p>
          <a:p>
            <a:pPr lvl="1"/>
            <a:endParaRPr lang="en-US" sz="1800" dirty="0"/>
          </a:p>
          <a:p>
            <a:r>
              <a:rPr lang="en-US" sz="2000" dirty="0"/>
              <a:t>Gen 2:7-9</a:t>
            </a:r>
          </a:p>
          <a:p>
            <a:pPr lvl="1"/>
            <a:r>
              <a:rPr lang="en-US" sz="1800" dirty="0"/>
              <a:t>God created man</a:t>
            </a:r>
          </a:p>
          <a:p>
            <a:pPr lvl="1"/>
            <a:r>
              <a:rPr lang="en-US" sz="1800" dirty="0"/>
              <a:t>God planted a garden in Eden and placed the man there</a:t>
            </a:r>
          </a:p>
          <a:p>
            <a:pPr lvl="1"/>
            <a:r>
              <a:rPr lang="en-US" sz="1800" dirty="0"/>
              <a:t>God made the trees pleasant to the eye and for food</a:t>
            </a:r>
          </a:p>
          <a:p>
            <a:pPr lvl="1"/>
            <a:r>
              <a:rPr lang="en-US" sz="1800" dirty="0"/>
              <a:t>The tree of life and the tree of the knowledge of good and evil in the garden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21562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B6F4-2C21-42BE-85B9-1A06233E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Purpose and design Genesis 2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BB2BA-3CB1-4FAB-B23E-4079CCA21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36B75-46C1-4B2B-8A78-C17BE3D9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4172582"/>
          </a:xfrm>
        </p:spPr>
        <p:txBody>
          <a:bodyPr anchor="t">
            <a:normAutofit/>
          </a:bodyPr>
          <a:lstStyle/>
          <a:p>
            <a:r>
              <a:rPr lang="en-US" sz="2000" dirty="0"/>
              <a:t>Gen 2:15-17</a:t>
            </a:r>
          </a:p>
          <a:p>
            <a:pPr lvl="1"/>
            <a:r>
              <a:rPr lang="en-US" sz="1800" dirty="0"/>
              <a:t>Man expected to tend and keep the garden</a:t>
            </a:r>
          </a:p>
          <a:p>
            <a:pPr lvl="1"/>
            <a:r>
              <a:rPr lang="en-US" sz="1800" dirty="0"/>
              <a:t>The freedom to eat of any tree except one</a:t>
            </a:r>
          </a:p>
          <a:p>
            <a:pPr lvl="1"/>
            <a:r>
              <a:rPr lang="en-US" sz="1800" dirty="0"/>
              <a:t>The consequence stated for disobedience</a:t>
            </a:r>
          </a:p>
          <a:p>
            <a:pPr lvl="1"/>
            <a:endParaRPr lang="en-US" sz="1800" dirty="0"/>
          </a:p>
          <a:p>
            <a:r>
              <a:rPr lang="en-US" sz="2000" dirty="0"/>
              <a:t>Gen 2:18-24</a:t>
            </a:r>
          </a:p>
          <a:p>
            <a:pPr lvl="1"/>
            <a:r>
              <a:rPr lang="en-US" sz="1800" dirty="0"/>
              <a:t>Not good for man to be alone</a:t>
            </a:r>
          </a:p>
          <a:p>
            <a:pPr lvl="1"/>
            <a:r>
              <a:rPr lang="en-US" sz="1800" dirty="0"/>
              <a:t>God brings His creatures to Adam</a:t>
            </a:r>
          </a:p>
          <a:p>
            <a:pPr lvl="1"/>
            <a:r>
              <a:rPr lang="en-US" sz="1800" dirty="0"/>
              <a:t>No helper comparable to Adam</a:t>
            </a:r>
          </a:p>
          <a:p>
            <a:pPr lvl="1"/>
            <a:r>
              <a:rPr lang="en-US" sz="1800" dirty="0"/>
              <a:t>God created woman from man</a:t>
            </a:r>
          </a:p>
          <a:p>
            <a:pPr lvl="1"/>
            <a:r>
              <a:rPr lang="en-US" sz="1800" dirty="0"/>
              <a:t>A man shall leave father and mother and be joined to his wife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68563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3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7012F827-C611-4A5E-BCFE-D80F91F81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43517"/>
            <a:ext cx="10905066" cy="47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392BC-6AA5-4E89-A957-0E564F53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Hear God’s Word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7678269C-07AC-4E25-B0F1-B357BB57C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48" y="2579989"/>
            <a:ext cx="5365955" cy="3997637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LESSED ARE THOSE WHO HEAR THE WORD OF GOD AND OBEY IT – Luke 11:27-28 |  Mission Venture Ministries">
            <a:extLst>
              <a:ext uri="{FF2B5EF4-FFF2-40B4-BE49-F238E27FC236}">
                <a16:creationId xmlns:a16="http://schemas.microsoft.com/office/drawing/2014/main" id="{8F5ABFF4-A18D-4C3A-A773-4EC04AA6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626" y="2596836"/>
            <a:ext cx="5455917" cy="39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CEA72-7D00-4C42-92C1-91D1579C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Believe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82D17-DD5A-4946-8C8C-93E97C79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sz="2400" b="1" dirty="0"/>
              <a:t>John 8:23-24 New King James Version </a:t>
            </a:r>
          </a:p>
          <a:p>
            <a:pPr lvl="1"/>
            <a:r>
              <a:rPr lang="en-US" baseline="30000" dirty="0"/>
              <a:t>23 </a:t>
            </a:r>
            <a:r>
              <a:rPr lang="en-US" dirty="0"/>
              <a:t>And He said to them, “You are from beneath; I am from above. You are of this world; I am not of this world. </a:t>
            </a:r>
            <a:r>
              <a:rPr lang="en-US" baseline="30000" dirty="0"/>
              <a:t>24 </a:t>
            </a:r>
            <a:r>
              <a:rPr lang="en-US" dirty="0"/>
              <a:t>Therefore I said to you that you will die in your sins; for if you do not believe that I am </a:t>
            </a:r>
            <a:r>
              <a:rPr lang="en-US" i="1" dirty="0"/>
              <a:t>He,</a:t>
            </a:r>
            <a:r>
              <a:rPr lang="en-US" dirty="0"/>
              <a:t> you will die in your sins.”</a:t>
            </a:r>
          </a:p>
          <a:p>
            <a:endParaRPr lang="en-US" sz="2400" dirty="0"/>
          </a:p>
          <a:p>
            <a:r>
              <a:rPr lang="en-US" sz="2400" b="1" dirty="0"/>
              <a:t>Mark 16:16 New King James Version </a:t>
            </a:r>
            <a:endParaRPr lang="en-US" sz="2400" baseline="30000" dirty="0"/>
          </a:p>
          <a:p>
            <a:pPr lvl="1"/>
            <a:r>
              <a:rPr lang="en-US" baseline="30000" dirty="0"/>
              <a:t>16 </a:t>
            </a:r>
            <a:r>
              <a:rPr lang="en-US" dirty="0"/>
              <a:t>He who believes and is baptized will be saved; but he who does not believe will be condemned.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767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A1A4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0C9E9-C1D4-4FAD-9641-15B6FB7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Repent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4FC0D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4FC0D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6A67F24-0B56-4895-ABDC-9D01930AC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2" y="2480454"/>
            <a:ext cx="6795370" cy="35675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6943-C39B-4C5D-A257-C5D5E324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5614" y="2127680"/>
            <a:ext cx="3646243" cy="427311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900" b="1" dirty="0"/>
              <a:t>Acts 2:38 New King James Version (NKJV)</a:t>
            </a:r>
          </a:p>
          <a:p>
            <a:r>
              <a:rPr lang="en-US" sz="1900" baseline="30000" dirty="0"/>
              <a:t>38 </a:t>
            </a:r>
            <a:r>
              <a:rPr lang="en-US" sz="1900" dirty="0"/>
              <a:t>Then Peter said to them, “Repent, and let every one of you be baptized in the name of Jesus Christ for the remission of sins; and you shall receive the gift of the Holy Spirit. </a:t>
            </a:r>
          </a:p>
          <a:p>
            <a:endParaRPr lang="en-US" sz="1900" dirty="0"/>
          </a:p>
          <a:p>
            <a:r>
              <a:rPr lang="en-US" sz="1900" b="1" dirty="0"/>
              <a:t>2 Peter 3:9 New King James Version (NKJV)</a:t>
            </a:r>
          </a:p>
          <a:p>
            <a:r>
              <a:rPr lang="en-US" sz="1900" baseline="30000" dirty="0"/>
              <a:t>9 </a:t>
            </a:r>
            <a:r>
              <a:rPr lang="en-US" sz="1900" dirty="0"/>
              <a:t>The Lord is not slack concerning </a:t>
            </a:r>
            <a:r>
              <a:rPr lang="en-US" sz="1900" i="1" dirty="0"/>
              <a:t>His</a:t>
            </a:r>
            <a:r>
              <a:rPr lang="en-US" sz="1900" dirty="0"/>
              <a:t> promise, as some count slackness, but is longsuffering toward us, not willing that any should perish but that all should come to repentance.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272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390D0E4-424C-44DC-B425-977FD025A9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82475" cy="6858000"/>
          </a:xfrm>
        </p:spPr>
      </p:pic>
    </p:spTree>
    <p:extLst>
      <p:ext uri="{BB962C8B-B14F-4D97-AF65-F5344CB8AC3E}">
        <p14:creationId xmlns:p14="http://schemas.microsoft.com/office/powerpoint/2010/main" val="6147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499</Words>
  <Application>Microsoft Office PowerPoint</Application>
  <PresentationFormat>Widescreen</PresentationFormat>
  <Paragraphs>48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</vt:lpstr>
      <vt:lpstr>Purpose and Design (Genesis 1)</vt:lpstr>
      <vt:lpstr>Purpose and design Genesis 2</vt:lpstr>
      <vt:lpstr>Purpose and design Genesis 2</vt:lpstr>
      <vt:lpstr>PowerPoint Presentation</vt:lpstr>
      <vt:lpstr>Hear God’s Word</vt:lpstr>
      <vt:lpstr>Believe</vt:lpstr>
      <vt:lpstr>Repent</vt:lpstr>
      <vt:lpstr>PowerPoint Presentation</vt:lpstr>
      <vt:lpstr>Baptism</vt:lpstr>
      <vt:lpstr>Remain Faithful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End</dc:creator>
  <cp:lastModifiedBy>christian miller</cp:lastModifiedBy>
  <cp:revision>21</cp:revision>
  <dcterms:created xsi:type="dcterms:W3CDTF">2021-03-04T18:13:29Z</dcterms:created>
  <dcterms:modified xsi:type="dcterms:W3CDTF">2021-03-07T20:27:28Z</dcterms:modified>
</cp:coreProperties>
</file>