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st End" initials="WE" lastIdx="1" clrIdx="0">
    <p:extLst>
      <p:ext uri="{19B8F6BF-5375-455C-9EA6-DF929625EA0E}">
        <p15:presenceInfo xmlns:p15="http://schemas.microsoft.com/office/powerpoint/2012/main" userId="036e8ff734c1a11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F9CB8-BA5A-4D6B-A925-5C4BD02CC914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CBA632-7506-4891-A199-859BCBF1D4EB}">
      <dgm:prSet/>
      <dgm:spPr/>
      <dgm:t>
        <a:bodyPr/>
        <a:lstStyle/>
        <a:p>
          <a:r>
            <a:rPr lang="en-US" dirty="0"/>
            <a:t>Do you have it?</a:t>
          </a:r>
        </a:p>
      </dgm:t>
    </dgm:pt>
    <dgm:pt modelId="{94CB104D-89C1-4084-B676-8AC020D504D0}" type="parTrans" cxnId="{6A6EC408-0E88-41FD-97A5-65C0E360DB3B}">
      <dgm:prSet/>
      <dgm:spPr/>
      <dgm:t>
        <a:bodyPr/>
        <a:lstStyle/>
        <a:p>
          <a:endParaRPr lang="en-US"/>
        </a:p>
      </dgm:t>
    </dgm:pt>
    <dgm:pt modelId="{21BF51F1-1183-4B4E-9D7A-813E64D0CAB4}" type="sibTrans" cxnId="{6A6EC408-0E88-41FD-97A5-65C0E360DB3B}">
      <dgm:prSet/>
      <dgm:spPr/>
      <dgm:t>
        <a:bodyPr/>
        <a:lstStyle/>
        <a:p>
          <a:endParaRPr lang="en-US"/>
        </a:p>
      </dgm:t>
    </dgm:pt>
    <dgm:pt modelId="{9C39D6D0-3817-46AF-9813-C037F1C36738}">
      <dgm:prSet/>
      <dgm:spPr/>
      <dgm:t>
        <a:bodyPr/>
        <a:lstStyle/>
        <a:p>
          <a:r>
            <a:rPr lang="en-US" dirty="0"/>
            <a:t>Are you going to give it to me?</a:t>
          </a:r>
        </a:p>
      </dgm:t>
    </dgm:pt>
    <dgm:pt modelId="{65A31973-2947-4335-A0B8-7EA458AE48A2}" type="parTrans" cxnId="{48FCA05A-638D-4AA5-B043-C36B233FB067}">
      <dgm:prSet/>
      <dgm:spPr/>
      <dgm:t>
        <a:bodyPr/>
        <a:lstStyle/>
        <a:p>
          <a:endParaRPr lang="en-US"/>
        </a:p>
      </dgm:t>
    </dgm:pt>
    <dgm:pt modelId="{47828563-4DF7-4AB0-890B-ECB9A50243C2}" type="sibTrans" cxnId="{48FCA05A-638D-4AA5-B043-C36B233FB067}">
      <dgm:prSet/>
      <dgm:spPr/>
      <dgm:t>
        <a:bodyPr/>
        <a:lstStyle/>
        <a:p>
          <a:endParaRPr lang="en-US"/>
        </a:p>
      </dgm:t>
    </dgm:pt>
    <dgm:pt modelId="{B3AD183E-4026-4A74-83F5-D957CAAD0414}">
      <dgm:prSet/>
      <dgm:spPr/>
      <dgm:t>
        <a:bodyPr/>
        <a:lstStyle/>
        <a:p>
          <a:r>
            <a:rPr lang="en-US" dirty="0"/>
            <a:t>Am I touching something you touched?</a:t>
          </a:r>
        </a:p>
      </dgm:t>
    </dgm:pt>
    <dgm:pt modelId="{DF3DAA62-702E-48D7-8991-8C5D8ED77ED5}" type="parTrans" cxnId="{627564EA-214F-4FAA-9CBB-6106CEE7117E}">
      <dgm:prSet/>
      <dgm:spPr/>
      <dgm:t>
        <a:bodyPr/>
        <a:lstStyle/>
        <a:p>
          <a:endParaRPr lang="en-US"/>
        </a:p>
      </dgm:t>
    </dgm:pt>
    <dgm:pt modelId="{5EF5F969-E2FB-4A93-8ECA-B0569242028B}" type="sibTrans" cxnId="{627564EA-214F-4FAA-9CBB-6106CEE7117E}">
      <dgm:prSet/>
      <dgm:spPr/>
      <dgm:t>
        <a:bodyPr/>
        <a:lstStyle/>
        <a:p>
          <a:endParaRPr lang="en-US"/>
        </a:p>
      </dgm:t>
    </dgm:pt>
    <dgm:pt modelId="{CF5234B6-7202-4786-B440-14CD4CAA361F}">
      <dgm:prSet/>
      <dgm:spPr/>
      <dgm:t>
        <a:bodyPr/>
        <a:lstStyle/>
        <a:p>
          <a:r>
            <a:rPr lang="en-US" dirty="0"/>
            <a:t>Are we breathing the same air?</a:t>
          </a:r>
        </a:p>
      </dgm:t>
    </dgm:pt>
    <dgm:pt modelId="{95C4D14B-EF1D-46E4-9B30-C19B831FBAAC}" type="parTrans" cxnId="{73C162DC-52BD-4040-BB21-3CCE51097EDB}">
      <dgm:prSet/>
      <dgm:spPr/>
      <dgm:t>
        <a:bodyPr/>
        <a:lstStyle/>
        <a:p>
          <a:endParaRPr lang="en-US"/>
        </a:p>
      </dgm:t>
    </dgm:pt>
    <dgm:pt modelId="{D33954A5-9055-4830-B60A-876D5C123ED7}" type="sibTrans" cxnId="{73C162DC-52BD-4040-BB21-3CCE51097EDB}">
      <dgm:prSet/>
      <dgm:spPr/>
      <dgm:t>
        <a:bodyPr/>
        <a:lstStyle/>
        <a:p>
          <a:endParaRPr lang="en-US"/>
        </a:p>
      </dgm:t>
    </dgm:pt>
    <dgm:pt modelId="{256A522D-F518-45B2-90F7-E886D080E069}">
      <dgm:prSet/>
      <dgm:spPr/>
      <dgm:t>
        <a:bodyPr/>
        <a:lstStyle/>
        <a:p>
          <a:r>
            <a:rPr lang="en-US" dirty="0"/>
            <a:t>What about masks?</a:t>
          </a:r>
        </a:p>
      </dgm:t>
    </dgm:pt>
    <dgm:pt modelId="{1263F2B3-F42D-448F-8FC4-B6C7FD419B23}" type="parTrans" cxnId="{A962020E-5857-4D27-A404-7F868156F3FB}">
      <dgm:prSet/>
      <dgm:spPr/>
      <dgm:t>
        <a:bodyPr/>
        <a:lstStyle/>
        <a:p>
          <a:endParaRPr lang="en-US"/>
        </a:p>
      </dgm:t>
    </dgm:pt>
    <dgm:pt modelId="{F1352794-D4F6-467C-89F9-B05B77DD6BFB}" type="sibTrans" cxnId="{A962020E-5857-4D27-A404-7F868156F3FB}">
      <dgm:prSet/>
      <dgm:spPr/>
      <dgm:t>
        <a:bodyPr/>
        <a:lstStyle/>
        <a:p>
          <a:endParaRPr lang="en-US"/>
        </a:p>
      </dgm:t>
    </dgm:pt>
    <dgm:pt modelId="{6B5B36B6-BD1A-40AD-A625-B8687E2430D5}" type="pres">
      <dgm:prSet presAssocID="{18BF9CB8-BA5A-4D6B-A925-5C4BD02CC914}" presName="vert0" presStyleCnt="0">
        <dgm:presLayoutVars>
          <dgm:dir/>
          <dgm:animOne val="branch"/>
          <dgm:animLvl val="lvl"/>
        </dgm:presLayoutVars>
      </dgm:prSet>
      <dgm:spPr/>
    </dgm:pt>
    <dgm:pt modelId="{C46BAD81-11B7-4435-9F0F-BF23144F5B0F}" type="pres">
      <dgm:prSet presAssocID="{78CBA632-7506-4891-A199-859BCBF1D4EB}" presName="thickLine" presStyleLbl="alignNode1" presStyleIdx="0" presStyleCnt="5"/>
      <dgm:spPr/>
    </dgm:pt>
    <dgm:pt modelId="{FD3351D5-1162-48B2-9CA8-8D40C04BF8CE}" type="pres">
      <dgm:prSet presAssocID="{78CBA632-7506-4891-A199-859BCBF1D4EB}" presName="horz1" presStyleCnt="0"/>
      <dgm:spPr/>
    </dgm:pt>
    <dgm:pt modelId="{9DF6191F-19EB-4C19-99AC-596BDFA60708}" type="pres">
      <dgm:prSet presAssocID="{78CBA632-7506-4891-A199-859BCBF1D4EB}" presName="tx1" presStyleLbl="revTx" presStyleIdx="0" presStyleCnt="5"/>
      <dgm:spPr/>
    </dgm:pt>
    <dgm:pt modelId="{584F87DA-19E5-4D60-A1D6-EAA6D7E8C0FF}" type="pres">
      <dgm:prSet presAssocID="{78CBA632-7506-4891-A199-859BCBF1D4EB}" presName="vert1" presStyleCnt="0"/>
      <dgm:spPr/>
    </dgm:pt>
    <dgm:pt modelId="{EA408C7D-36A5-4A3C-A0E2-91BF8396E68A}" type="pres">
      <dgm:prSet presAssocID="{9C39D6D0-3817-46AF-9813-C037F1C36738}" presName="thickLine" presStyleLbl="alignNode1" presStyleIdx="1" presStyleCnt="5"/>
      <dgm:spPr/>
    </dgm:pt>
    <dgm:pt modelId="{D12B0D59-585B-42A4-9E05-73E848E16435}" type="pres">
      <dgm:prSet presAssocID="{9C39D6D0-3817-46AF-9813-C037F1C36738}" presName="horz1" presStyleCnt="0"/>
      <dgm:spPr/>
    </dgm:pt>
    <dgm:pt modelId="{36B35D4D-AF50-44FC-957D-DC9669822642}" type="pres">
      <dgm:prSet presAssocID="{9C39D6D0-3817-46AF-9813-C037F1C36738}" presName="tx1" presStyleLbl="revTx" presStyleIdx="1" presStyleCnt="5"/>
      <dgm:spPr/>
    </dgm:pt>
    <dgm:pt modelId="{F5172CF7-328A-44C6-88AA-46328BED20B2}" type="pres">
      <dgm:prSet presAssocID="{9C39D6D0-3817-46AF-9813-C037F1C36738}" presName="vert1" presStyleCnt="0"/>
      <dgm:spPr/>
    </dgm:pt>
    <dgm:pt modelId="{556D94A4-7A45-4FFD-9D87-A2B979CC8C1D}" type="pres">
      <dgm:prSet presAssocID="{B3AD183E-4026-4A74-83F5-D957CAAD0414}" presName="thickLine" presStyleLbl="alignNode1" presStyleIdx="2" presStyleCnt="5"/>
      <dgm:spPr/>
    </dgm:pt>
    <dgm:pt modelId="{B2E22FAA-D507-4BB2-974E-5F4AE5DC8BBD}" type="pres">
      <dgm:prSet presAssocID="{B3AD183E-4026-4A74-83F5-D957CAAD0414}" presName="horz1" presStyleCnt="0"/>
      <dgm:spPr/>
    </dgm:pt>
    <dgm:pt modelId="{F4E678B2-FFEF-4E74-B730-52FB9B1379DD}" type="pres">
      <dgm:prSet presAssocID="{B3AD183E-4026-4A74-83F5-D957CAAD0414}" presName="tx1" presStyleLbl="revTx" presStyleIdx="2" presStyleCnt="5"/>
      <dgm:spPr/>
    </dgm:pt>
    <dgm:pt modelId="{341B8BC3-BDE0-4A71-A985-F364403BFBFA}" type="pres">
      <dgm:prSet presAssocID="{B3AD183E-4026-4A74-83F5-D957CAAD0414}" presName="vert1" presStyleCnt="0"/>
      <dgm:spPr/>
    </dgm:pt>
    <dgm:pt modelId="{3475016E-9DA2-4E6F-BE14-07E87D7EF08E}" type="pres">
      <dgm:prSet presAssocID="{CF5234B6-7202-4786-B440-14CD4CAA361F}" presName="thickLine" presStyleLbl="alignNode1" presStyleIdx="3" presStyleCnt="5"/>
      <dgm:spPr/>
    </dgm:pt>
    <dgm:pt modelId="{D61DC7C0-B7D7-4240-BF31-0E43DA20C5EC}" type="pres">
      <dgm:prSet presAssocID="{CF5234B6-7202-4786-B440-14CD4CAA361F}" presName="horz1" presStyleCnt="0"/>
      <dgm:spPr/>
    </dgm:pt>
    <dgm:pt modelId="{94442686-D0E9-4ECC-A6C2-7C1169782065}" type="pres">
      <dgm:prSet presAssocID="{CF5234B6-7202-4786-B440-14CD4CAA361F}" presName="tx1" presStyleLbl="revTx" presStyleIdx="3" presStyleCnt="5"/>
      <dgm:spPr/>
    </dgm:pt>
    <dgm:pt modelId="{D1315CBB-85C4-46D0-8A28-6875B6710004}" type="pres">
      <dgm:prSet presAssocID="{CF5234B6-7202-4786-B440-14CD4CAA361F}" presName="vert1" presStyleCnt="0"/>
      <dgm:spPr/>
    </dgm:pt>
    <dgm:pt modelId="{8549BD0F-DF4B-47FF-B482-ADEFA72081C7}" type="pres">
      <dgm:prSet presAssocID="{256A522D-F518-45B2-90F7-E886D080E069}" presName="thickLine" presStyleLbl="alignNode1" presStyleIdx="4" presStyleCnt="5"/>
      <dgm:spPr/>
    </dgm:pt>
    <dgm:pt modelId="{8BCD4AA7-E68B-44C1-81A5-123522C6DD83}" type="pres">
      <dgm:prSet presAssocID="{256A522D-F518-45B2-90F7-E886D080E069}" presName="horz1" presStyleCnt="0"/>
      <dgm:spPr/>
    </dgm:pt>
    <dgm:pt modelId="{24CD3F86-36AA-4023-9C0D-1EB87A37EC3E}" type="pres">
      <dgm:prSet presAssocID="{256A522D-F518-45B2-90F7-E886D080E069}" presName="tx1" presStyleLbl="revTx" presStyleIdx="4" presStyleCnt="5"/>
      <dgm:spPr/>
    </dgm:pt>
    <dgm:pt modelId="{4325B591-82A0-4E5E-9104-1E4988C52008}" type="pres">
      <dgm:prSet presAssocID="{256A522D-F518-45B2-90F7-E886D080E069}" presName="vert1" presStyleCnt="0"/>
      <dgm:spPr/>
    </dgm:pt>
  </dgm:ptLst>
  <dgm:cxnLst>
    <dgm:cxn modelId="{3AC08506-8B84-4D95-BDB4-49158E9C2023}" type="presOf" srcId="{CF5234B6-7202-4786-B440-14CD4CAA361F}" destId="{94442686-D0E9-4ECC-A6C2-7C1169782065}" srcOrd="0" destOrd="0" presId="urn:microsoft.com/office/officeart/2008/layout/LinedList"/>
    <dgm:cxn modelId="{6A6EC408-0E88-41FD-97A5-65C0E360DB3B}" srcId="{18BF9CB8-BA5A-4D6B-A925-5C4BD02CC914}" destId="{78CBA632-7506-4891-A199-859BCBF1D4EB}" srcOrd="0" destOrd="0" parTransId="{94CB104D-89C1-4084-B676-8AC020D504D0}" sibTransId="{21BF51F1-1183-4B4E-9D7A-813E64D0CAB4}"/>
    <dgm:cxn modelId="{A962020E-5857-4D27-A404-7F868156F3FB}" srcId="{18BF9CB8-BA5A-4D6B-A925-5C4BD02CC914}" destId="{256A522D-F518-45B2-90F7-E886D080E069}" srcOrd="4" destOrd="0" parTransId="{1263F2B3-F42D-448F-8FC4-B6C7FD419B23}" sibTransId="{F1352794-D4F6-467C-89F9-B05B77DD6BFB}"/>
    <dgm:cxn modelId="{D52F4C32-11A9-4C7C-81DC-D0EFFAD477BF}" type="presOf" srcId="{9C39D6D0-3817-46AF-9813-C037F1C36738}" destId="{36B35D4D-AF50-44FC-957D-DC9669822642}" srcOrd="0" destOrd="0" presId="urn:microsoft.com/office/officeart/2008/layout/LinedList"/>
    <dgm:cxn modelId="{037F046F-8356-4F3A-AA00-1273BEF9E496}" type="presOf" srcId="{78CBA632-7506-4891-A199-859BCBF1D4EB}" destId="{9DF6191F-19EB-4C19-99AC-596BDFA60708}" srcOrd="0" destOrd="0" presId="urn:microsoft.com/office/officeart/2008/layout/LinedList"/>
    <dgm:cxn modelId="{48FCA05A-638D-4AA5-B043-C36B233FB067}" srcId="{18BF9CB8-BA5A-4D6B-A925-5C4BD02CC914}" destId="{9C39D6D0-3817-46AF-9813-C037F1C36738}" srcOrd="1" destOrd="0" parTransId="{65A31973-2947-4335-A0B8-7EA458AE48A2}" sibTransId="{47828563-4DF7-4AB0-890B-ECB9A50243C2}"/>
    <dgm:cxn modelId="{43F8C989-19C9-4F42-9F0A-3C2D743DDFBF}" type="presOf" srcId="{B3AD183E-4026-4A74-83F5-D957CAAD0414}" destId="{F4E678B2-FFEF-4E74-B730-52FB9B1379DD}" srcOrd="0" destOrd="0" presId="urn:microsoft.com/office/officeart/2008/layout/LinedList"/>
    <dgm:cxn modelId="{73C162DC-52BD-4040-BB21-3CCE51097EDB}" srcId="{18BF9CB8-BA5A-4D6B-A925-5C4BD02CC914}" destId="{CF5234B6-7202-4786-B440-14CD4CAA361F}" srcOrd="3" destOrd="0" parTransId="{95C4D14B-EF1D-46E4-9B30-C19B831FBAAC}" sibTransId="{D33954A5-9055-4830-B60A-876D5C123ED7}"/>
    <dgm:cxn modelId="{0EC726E2-30E1-4605-AC93-DB837293DB8E}" type="presOf" srcId="{256A522D-F518-45B2-90F7-E886D080E069}" destId="{24CD3F86-36AA-4023-9C0D-1EB87A37EC3E}" srcOrd="0" destOrd="0" presId="urn:microsoft.com/office/officeart/2008/layout/LinedList"/>
    <dgm:cxn modelId="{627564EA-214F-4FAA-9CBB-6106CEE7117E}" srcId="{18BF9CB8-BA5A-4D6B-A925-5C4BD02CC914}" destId="{B3AD183E-4026-4A74-83F5-D957CAAD0414}" srcOrd="2" destOrd="0" parTransId="{DF3DAA62-702E-48D7-8991-8C5D8ED77ED5}" sibTransId="{5EF5F969-E2FB-4A93-8ECA-B0569242028B}"/>
    <dgm:cxn modelId="{38DE5CFA-C422-44F5-B655-A0EAC225CC25}" type="presOf" srcId="{18BF9CB8-BA5A-4D6B-A925-5C4BD02CC914}" destId="{6B5B36B6-BD1A-40AD-A625-B8687E2430D5}" srcOrd="0" destOrd="0" presId="urn:microsoft.com/office/officeart/2008/layout/LinedList"/>
    <dgm:cxn modelId="{A037A20F-CA92-42D3-B109-A6000AD8DA45}" type="presParOf" srcId="{6B5B36B6-BD1A-40AD-A625-B8687E2430D5}" destId="{C46BAD81-11B7-4435-9F0F-BF23144F5B0F}" srcOrd="0" destOrd="0" presId="urn:microsoft.com/office/officeart/2008/layout/LinedList"/>
    <dgm:cxn modelId="{5713D8DF-E6A7-4EDC-BD72-42579F4FA35D}" type="presParOf" srcId="{6B5B36B6-BD1A-40AD-A625-B8687E2430D5}" destId="{FD3351D5-1162-48B2-9CA8-8D40C04BF8CE}" srcOrd="1" destOrd="0" presId="urn:microsoft.com/office/officeart/2008/layout/LinedList"/>
    <dgm:cxn modelId="{99B3C267-34C5-4A61-AF0E-BC9FF3FE524B}" type="presParOf" srcId="{FD3351D5-1162-48B2-9CA8-8D40C04BF8CE}" destId="{9DF6191F-19EB-4C19-99AC-596BDFA60708}" srcOrd="0" destOrd="0" presId="urn:microsoft.com/office/officeart/2008/layout/LinedList"/>
    <dgm:cxn modelId="{1502AFA8-4E27-40CF-90DB-B8F89EFFCE9E}" type="presParOf" srcId="{FD3351D5-1162-48B2-9CA8-8D40C04BF8CE}" destId="{584F87DA-19E5-4D60-A1D6-EAA6D7E8C0FF}" srcOrd="1" destOrd="0" presId="urn:microsoft.com/office/officeart/2008/layout/LinedList"/>
    <dgm:cxn modelId="{096FB9C7-6480-44DB-8F24-1E055A9FAC42}" type="presParOf" srcId="{6B5B36B6-BD1A-40AD-A625-B8687E2430D5}" destId="{EA408C7D-36A5-4A3C-A0E2-91BF8396E68A}" srcOrd="2" destOrd="0" presId="urn:microsoft.com/office/officeart/2008/layout/LinedList"/>
    <dgm:cxn modelId="{E8ACA184-758F-4F9D-A502-BB1ACF171814}" type="presParOf" srcId="{6B5B36B6-BD1A-40AD-A625-B8687E2430D5}" destId="{D12B0D59-585B-42A4-9E05-73E848E16435}" srcOrd="3" destOrd="0" presId="urn:microsoft.com/office/officeart/2008/layout/LinedList"/>
    <dgm:cxn modelId="{AC50E7C4-0BCF-41E2-9669-ECE0A501881B}" type="presParOf" srcId="{D12B0D59-585B-42A4-9E05-73E848E16435}" destId="{36B35D4D-AF50-44FC-957D-DC9669822642}" srcOrd="0" destOrd="0" presId="urn:microsoft.com/office/officeart/2008/layout/LinedList"/>
    <dgm:cxn modelId="{DEC17D4B-1964-4CF9-9C71-CFFC9F002E44}" type="presParOf" srcId="{D12B0D59-585B-42A4-9E05-73E848E16435}" destId="{F5172CF7-328A-44C6-88AA-46328BED20B2}" srcOrd="1" destOrd="0" presId="urn:microsoft.com/office/officeart/2008/layout/LinedList"/>
    <dgm:cxn modelId="{B631ECD1-A4B2-4534-83BA-58B68639659A}" type="presParOf" srcId="{6B5B36B6-BD1A-40AD-A625-B8687E2430D5}" destId="{556D94A4-7A45-4FFD-9D87-A2B979CC8C1D}" srcOrd="4" destOrd="0" presId="urn:microsoft.com/office/officeart/2008/layout/LinedList"/>
    <dgm:cxn modelId="{29BC706D-CC05-40D1-8DBF-B8EE6998636B}" type="presParOf" srcId="{6B5B36B6-BD1A-40AD-A625-B8687E2430D5}" destId="{B2E22FAA-D507-4BB2-974E-5F4AE5DC8BBD}" srcOrd="5" destOrd="0" presId="urn:microsoft.com/office/officeart/2008/layout/LinedList"/>
    <dgm:cxn modelId="{7C2B674C-2099-48C9-A67A-E0D3375BC16E}" type="presParOf" srcId="{B2E22FAA-D507-4BB2-974E-5F4AE5DC8BBD}" destId="{F4E678B2-FFEF-4E74-B730-52FB9B1379DD}" srcOrd="0" destOrd="0" presId="urn:microsoft.com/office/officeart/2008/layout/LinedList"/>
    <dgm:cxn modelId="{FB0357EC-61EF-4C75-A7CE-2D47D231C160}" type="presParOf" srcId="{B2E22FAA-D507-4BB2-974E-5F4AE5DC8BBD}" destId="{341B8BC3-BDE0-4A71-A985-F364403BFBFA}" srcOrd="1" destOrd="0" presId="urn:microsoft.com/office/officeart/2008/layout/LinedList"/>
    <dgm:cxn modelId="{9D3AA3EA-8E27-4601-8A76-F104607D9A81}" type="presParOf" srcId="{6B5B36B6-BD1A-40AD-A625-B8687E2430D5}" destId="{3475016E-9DA2-4E6F-BE14-07E87D7EF08E}" srcOrd="6" destOrd="0" presId="urn:microsoft.com/office/officeart/2008/layout/LinedList"/>
    <dgm:cxn modelId="{05FE0795-277F-4091-9559-03D1B4FBF45C}" type="presParOf" srcId="{6B5B36B6-BD1A-40AD-A625-B8687E2430D5}" destId="{D61DC7C0-B7D7-4240-BF31-0E43DA20C5EC}" srcOrd="7" destOrd="0" presId="urn:microsoft.com/office/officeart/2008/layout/LinedList"/>
    <dgm:cxn modelId="{F7AF7B4C-3B7D-4A72-A0F5-831D290F2FA9}" type="presParOf" srcId="{D61DC7C0-B7D7-4240-BF31-0E43DA20C5EC}" destId="{94442686-D0E9-4ECC-A6C2-7C1169782065}" srcOrd="0" destOrd="0" presId="urn:microsoft.com/office/officeart/2008/layout/LinedList"/>
    <dgm:cxn modelId="{D10A43F7-E8D8-43F0-9759-41D3DDB0FE63}" type="presParOf" srcId="{D61DC7C0-B7D7-4240-BF31-0E43DA20C5EC}" destId="{D1315CBB-85C4-46D0-8A28-6875B6710004}" srcOrd="1" destOrd="0" presId="urn:microsoft.com/office/officeart/2008/layout/LinedList"/>
    <dgm:cxn modelId="{8C207307-17DD-4FBF-ABE9-BF53AB0E5B56}" type="presParOf" srcId="{6B5B36B6-BD1A-40AD-A625-B8687E2430D5}" destId="{8549BD0F-DF4B-47FF-B482-ADEFA72081C7}" srcOrd="8" destOrd="0" presId="urn:microsoft.com/office/officeart/2008/layout/LinedList"/>
    <dgm:cxn modelId="{1ECD5C09-73BD-4396-AADD-F9AC03F97BC3}" type="presParOf" srcId="{6B5B36B6-BD1A-40AD-A625-B8687E2430D5}" destId="{8BCD4AA7-E68B-44C1-81A5-123522C6DD83}" srcOrd="9" destOrd="0" presId="urn:microsoft.com/office/officeart/2008/layout/LinedList"/>
    <dgm:cxn modelId="{E098948E-C3EF-47AC-930D-E19D696B31C2}" type="presParOf" srcId="{8BCD4AA7-E68B-44C1-81A5-123522C6DD83}" destId="{24CD3F86-36AA-4023-9C0D-1EB87A37EC3E}" srcOrd="0" destOrd="0" presId="urn:microsoft.com/office/officeart/2008/layout/LinedList"/>
    <dgm:cxn modelId="{866B920C-C958-4A51-A592-45D5E0E953CE}" type="presParOf" srcId="{8BCD4AA7-E68B-44C1-81A5-123522C6DD83}" destId="{4325B591-82A0-4E5E-9104-1E4988C520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BAD81-11B7-4435-9F0F-BF23144F5B0F}">
      <dsp:nvSpPr>
        <dsp:cNvPr id="0" name=""/>
        <dsp:cNvSpPr/>
      </dsp:nvSpPr>
      <dsp:spPr>
        <a:xfrm>
          <a:off x="0" y="405"/>
          <a:ext cx="622396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6191F-19EB-4C19-99AC-596BDFA60708}">
      <dsp:nvSpPr>
        <dsp:cNvPr id="0" name=""/>
        <dsp:cNvSpPr/>
      </dsp:nvSpPr>
      <dsp:spPr>
        <a:xfrm>
          <a:off x="0" y="405"/>
          <a:ext cx="6223961" cy="66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Do you have it?</a:t>
          </a:r>
        </a:p>
      </dsp:txBody>
      <dsp:txXfrm>
        <a:off x="0" y="405"/>
        <a:ext cx="6223961" cy="663412"/>
      </dsp:txXfrm>
    </dsp:sp>
    <dsp:sp modelId="{EA408C7D-36A5-4A3C-A0E2-91BF8396E68A}">
      <dsp:nvSpPr>
        <dsp:cNvPr id="0" name=""/>
        <dsp:cNvSpPr/>
      </dsp:nvSpPr>
      <dsp:spPr>
        <a:xfrm>
          <a:off x="0" y="663818"/>
          <a:ext cx="6223961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35D4D-AF50-44FC-957D-DC9669822642}">
      <dsp:nvSpPr>
        <dsp:cNvPr id="0" name=""/>
        <dsp:cNvSpPr/>
      </dsp:nvSpPr>
      <dsp:spPr>
        <a:xfrm>
          <a:off x="0" y="663818"/>
          <a:ext cx="6223961" cy="66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Are you going to give it to me?</a:t>
          </a:r>
        </a:p>
      </dsp:txBody>
      <dsp:txXfrm>
        <a:off x="0" y="663818"/>
        <a:ext cx="6223961" cy="663412"/>
      </dsp:txXfrm>
    </dsp:sp>
    <dsp:sp modelId="{556D94A4-7A45-4FFD-9D87-A2B979CC8C1D}">
      <dsp:nvSpPr>
        <dsp:cNvPr id="0" name=""/>
        <dsp:cNvSpPr/>
      </dsp:nvSpPr>
      <dsp:spPr>
        <a:xfrm>
          <a:off x="0" y="1327231"/>
          <a:ext cx="6223961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E678B2-FFEF-4E74-B730-52FB9B1379DD}">
      <dsp:nvSpPr>
        <dsp:cNvPr id="0" name=""/>
        <dsp:cNvSpPr/>
      </dsp:nvSpPr>
      <dsp:spPr>
        <a:xfrm>
          <a:off x="0" y="1327231"/>
          <a:ext cx="6223961" cy="66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Am I touching something you touched?</a:t>
          </a:r>
        </a:p>
      </dsp:txBody>
      <dsp:txXfrm>
        <a:off x="0" y="1327231"/>
        <a:ext cx="6223961" cy="663412"/>
      </dsp:txXfrm>
    </dsp:sp>
    <dsp:sp modelId="{3475016E-9DA2-4E6F-BE14-07E87D7EF08E}">
      <dsp:nvSpPr>
        <dsp:cNvPr id="0" name=""/>
        <dsp:cNvSpPr/>
      </dsp:nvSpPr>
      <dsp:spPr>
        <a:xfrm>
          <a:off x="0" y="1990643"/>
          <a:ext cx="622396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442686-D0E9-4ECC-A6C2-7C1169782065}">
      <dsp:nvSpPr>
        <dsp:cNvPr id="0" name=""/>
        <dsp:cNvSpPr/>
      </dsp:nvSpPr>
      <dsp:spPr>
        <a:xfrm>
          <a:off x="0" y="1990643"/>
          <a:ext cx="6223961" cy="66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Are we breathing the same air?</a:t>
          </a:r>
        </a:p>
      </dsp:txBody>
      <dsp:txXfrm>
        <a:off x="0" y="1990643"/>
        <a:ext cx="6223961" cy="663412"/>
      </dsp:txXfrm>
    </dsp:sp>
    <dsp:sp modelId="{8549BD0F-DF4B-47FF-B482-ADEFA72081C7}">
      <dsp:nvSpPr>
        <dsp:cNvPr id="0" name=""/>
        <dsp:cNvSpPr/>
      </dsp:nvSpPr>
      <dsp:spPr>
        <a:xfrm>
          <a:off x="0" y="2654056"/>
          <a:ext cx="6223961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CD3F86-36AA-4023-9C0D-1EB87A37EC3E}">
      <dsp:nvSpPr>
        <dsp:cNvPr id="0" name=""/>
        <dsp:cNvSpPr/>
      </dsp:nvSpPr>
      <dsp:spPr>
        <a:xfrm>
          <a:off x="0" y="2654056"/>
          <a:ext cx="6223961" cy="66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What about masks?</a:t>
          </a:r>
        </a:p>
      </dsp:txBody>
      <dsp:txXfrm>
        <a:off x="0" y="2654056"/>
        <a:ext cx="6223961" cy="663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42F879-57A6-4D28-8FA9-E0F830EB13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A58BA-C8A5-414B-90C7-60A899C99E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0D9602-0853-40EE-A788-7A933E5ABA1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4CDC8-7C14-4F71-B80D-87D619178E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86D22-1713-4FE5-837C-6499CA2264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5F3109-8A52-4A9E-A19C-A2F961EC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6175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FE190E-EEB2-4B9B-9539-AFA25441D14F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E793D4-7BA5-4BD4-8FDD-4961196D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668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5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3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7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0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7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0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295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9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1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988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321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3/13/2021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6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8"/>
            <a:ext cx="12192000" cy="2645291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3D76C-4C8F-4BB4-9D54-4854C27D3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644" y="4572003"/>
            <a:ext cx="10268712" cy="1169121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Matt 12:37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73376-43A2-43DF-B7B1-688B25B97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1644" y="5745015"/>
            <a:ext cx="10268712" cy="517315"/>
          </a:xfrm>
        </p:spPr>
        <p:txBody>
          <a:bodyPr anchor="ctr">
            <a:normAutofit/>
          </a:bodyPr>
          <a:lstStyle/>
          <a:p>
            <a:endParaRPr lang="en-US" sz="240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1B1F708-0D94-4725-9789-7C9DC102A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36166"/>
            <a:ext cx="4939284" cy="2889481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5365B92-2BA3-4CFC-80A0-696AE2B55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316" y="922491"/>
            <a:ext cx="4939284" cy="25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42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1907C-3B4B-4487-B70C-A879B28A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0081"/>
            <a:ext cx="5913098" cy="38121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100" dirty="0"/>
              <a:t>conclusion</a:t>
            </a:r>
            <a:br>
              <a:rPr lang="en-US" sz="8100" dirty="0"/>
            </a:br>
            <a:endParaRPr lang="en-US" sz="8100" dirty="0"/>
          </a:p>
        </p:txBody>
      </p:sp>
      <p:pic>
        <p:nvPicPr>
          <p:cNvPr id="4" name="Content Placeholder 3" descr="WORDS CAN HURT OR HEAL">
            <a:extLst>
              <a:ext uri="{FF2B5EF4-FFF2-40B4-BE49-F238E27FC236}">
                <a16:creationId xmlns:a16="http://schemas.microsoft.com/office/drawing/2014/main" id="{141BB38A-90A1-4A81-BC81-113A598B9A4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8122" y="1419714"/>
            <a:ext cx="3368887" cy="3791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5306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BC377B7-18F1-42AD-A1DD-E1D6A5B27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Text&#10;&#10;Description automatically generated with medium confidence">
            <a:extLst>
              <a:ext uri="{FF2B5EF4-FFF2-40B4-BE49-F238E27FC236}">
                <a16:creationId xmlns:a16="http://schemas.microsoft.com/office/drawing/2014/main" id="{7A2511CE-5AD0-4F02-9089-938E2924C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2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52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BC377B7-18F1-42AD-A1DD-E1D6A5B27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CD3F60-224B-4A33-8366-65BAA0E6E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ext, computer&#10;&#10;Description automatically generated">
            <a:extLst>
              <a:ext uri="{FF2B5EF4-FFF2-40B4-BE49-F238E27FC236}">
                <a16:creationId xmlns:a16="http://schemas.microsoft.com/office/drawing/2014/main" id="{146C6DC6-10AA-4B40-BC51-B1D37EED26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82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chat or text message&#10;&#10;Description automatically generated">
            <a:extLst>
              <a:ext uri="{FF2B5EF4-FFF2-40B4-BE49-F238E27FC236}">
                <a16:creationId xmlns:a16="http://schemas.microsoft.com/office/drawing/2014/main" id="{A4B8D593-E0D4-4BCB-AB80-DBBCC5F1E97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15670" r="3" b="-1718"/>
          <a:stretch/>
        </p:blipFill>
        <p:spPr>
          <a:xfrm>
            <a:off x="0" y="0"/>
            <a:ext cx="12273280" cy="7030720"/>
          </a:xfrm>
        </p:spPr>
      </p:pic>
    </p:spTree>
    <p:extLst>
      <p:ext uri="{BB962C8B-B14F-4D97-AF65-F5344CB8AC3E}">
        <p14:creationId xmlns:p14="http://schemas.microsoft.com/office/powerpoint/2010/main" val="3843543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35549C-47D0-4798-AF96-72A9A014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 Contrast</a:t>
            </a:r>
            <a:endParaRPr lang="en-US" dirty="0"/>
          </a:p>
        </p:txBody>
      </p:sp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65F3249-08D9-4A5F-B4EA-CDB4009885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2583371"/>
            <a:ext cx="4815840" cy="3593592"/>
          </a:xfrm>
        </p:spPr>
      </p:pic>
      <p:pic>
        <p:nvPicPr>
          <p:cNvPr id="13" name="Content Placeholder 12" descr="Graphical user interface&#10;&#10;Description automatically generated">
            <a:extLst>
              <a:ext uri="{FF2B5EF4-FFF2-40B4-BE49-F238E27FC236}">
                <a16:creationId xmlns:a16="http://schemas.microsoft.com/office/drawing/2014/main" id="{CA696A30-6443-4425-BF08-6ED267F2B6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992" y="2583371"/>
            <a:ext cx="4815840" cy="3593592"/>
          </a:xfrm>
        </p:spPr>
      </p:pic>
    </p:spTree>
    <p:extLst>
      <p:ext uri="{BB962C8B-B14F-4D97-AF65-F5344CB8AC3E}">
        <p14:creationId xmlns:p14="http://schemas.microsoft.com/office/powerpoint/2010/main" val="743823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604004-8308-48B6-8D3F-561F2370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 fontScale="90000"/>
          </a:bodyPr>
          <a:lstStyle/>
          <a:p>
            <a:r>
              <a:rPr lang="en-US" dirty="0"/>
              <a:t>We are living in trying times</a:t>
            </a:r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9884FFA6-FB69-4075-883E-AFAA293F2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3429697"/>
            <a:ext cx="2897804" cy="16227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7782" y="2264989"/>
            <a:ext cx="7824217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1FC2CA-1324-45F0-82C2-4768A2D44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675587"/>
              </p:ext>
            </p:extLst>
          </p:nvPr>
        </p:nvGraphicFramePr>
        <p:xfrm>
          <a:off x="5004426" y="2587625"/>
          <a:ext cx="6223961" cy="331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8230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6BC377B7-18F1-42AD-A1DD-E1D6A5B27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D8CD3F60-224B-4A33-8366-65BAA0E6E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35EDEEE1-9B49-4B41-A45B-E7ABD1495C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8" r="1" b="215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97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69DA-59CA-4644-9AEF-724E5C03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solution</a:t>
            </a:r>
            <a:endParaRPr lang="en-US" dirty="0"/>
          </a:p>
        </p:txBody>
      </p:sp>
      <p:pic>
        <p:nvPicPr>
          <p:cNvPr id="7" name="Content Placeholder 6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03BEED6-252E-42DD-950C-A2CF0A6FE9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2458720"/>
            <a:ext cx="5138929" cy="371824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43D9A9-4D17-46C8-82F9-1F7E804F7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458720"/>
            <a:ext cx="4815840" cy="371824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Are My words acceptable to Him?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my words bring life and hope?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Are my words an encouragement to others?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Being apart does not mean we stop encouraging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45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5B6098-4338-4FB8-B479-DC0253DD7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/>
              <a:t>Ask yourself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04B629BB-F18B-4D65-9393-C2471E4DD5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6569"/>
          <a:stretch/>
        </p:blipFill>
        <p:spPr>
          <a:xfrm>
            <a:off x="-3048" y="2264988"/>
            <a:ext cx="4370832" cy="395218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21D3F4-1FF3-4334-A1DB-7405302D3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4426" y="2587625"/>
            <a:ext cx="6223961" cy="3317875"/>
          </a:xfrm>
        </p:spPr>
        <p:txBody>
          <a:bodyPr anchor="ctr">
            <a:normAutofit/>
          </a:bodyPr>
          <a:lstStyle/>
          <a:p>
            <a:r>
              <a:rPr lang="en-US" dirty="0"/>
              <a:t>Am I doing all I can as a Christian?</a:t>
            </a:r>
          </a:p>
          <a:p>
            <a:r>
              <a:rPr lang="en-US" dirty="0"/>
              <a:t>Who can I reach out to today?</a:t>
            </a:r>
          </a:p>
          <a:p>
            <a:r>
              <a:rPr lang="en-US" dirty="0"/>
              <a:t>Who can I encourage with a card, call, text or email?</a:t>
            </a:r>
          </a:p>
          <a:p>
            <a:r>
              <a:rPr lang="en-US" dirty="0"/>
              <a:t>Who am I going to pray for today?</a:t>
            </a:r>
          </a:p>
        </p:txBody>
      </p:sp>
    </p:spTree>
    <p:extLst>
      <p:ext uri="{BB962C8B-B14F-4D97-AF65-F5344CB8AC3E}">
        <p14:creationId xmlns:p14="http://schemas.microsoft.com/office/powerpoint/2010/main" val="2171626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121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Demi Cond</vt:lpstr>
      <vt:lpstr>Franklin Gothic Medium</vt:lpstr>
      <vt:lpstr>Wingdings</vt:lpstr>
      <vt:lpstr>JuxtaposeVTI</vt:lpstr>
      <vt:lpstr>Matt 12:37</vt:lpstr>
      <vt:lpstr>PowerPoint Presentation</vt:lpstr>
      <vt:lpstr>PowerPoint Presentation</vt:lpstr>
      <vt:lpstr>PowerPoint Presentation</vt:lpstr>
      <vt:lpstr>A Contrast</vt:lpstr>
      <vt:lpstr>We are living in trying times</vt:lpstr>
      <vt:lpstr>PowerPoint Presentation</vt:lpstr>
      <vt:lpstr>The solution</vt:lpstr>
      <vt:lpstr>Ask yourself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 End</dc:creator>
  <cp:lastModifiedBy>christian miller</cp:lastModifiedBy>
  <cp:revision>14</cp:revision>
  <cp:lastPrinted>2021-03-13T18:33:47Z</cp:lastPrinted>
  <dcterms:created xsi:type="dcterms:W3CDTF">2021-03-11T18:18:50Z</dcterms:created>
  <dcterms:modified xsi:type="dcterms:W3CDTF">2021-03-13T18:33:55Z</dcterms:modified>
</cp:coreProperties>
</file>