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62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5554E-4640-4877-B312-DB3C648B7D7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8365A-2805-44D4-9458-BA1AE1894333}">
      <dgm:prSet/>
      <dgm:spPr/>
      <dgm:t>
        <a:bodyPr/>
        <a:lstStyle/>
        <a:p>
          <a:r>
            <a:rPr lang="en-US" dirty="0"/>
            <a:t>Hated by his brothers and sold into slavery </a:t>
          </a:r>
        </a:p>
      </dgm:t>
    </dgm:pt>
    <dgm:pt modelId="{113DD98D-383A-4C44-B49C-CFC08141AB4A}" type="parTrans" cxnId="{E0FBB1CC-C613-4F4C-8EA3-EEB3268B7645}">
      <dgm:prSet/>
      <dgm:spPr/>
      <dgm:t>
        <a:bodyPr/>
        <a:lstStyle/>
        <a:p>
          <a:endParaRPr lang="en-US"/>
        </a:p>
      </dgm:t>
    </dgm:pt>
    <dgm:pt modelId="{75183E87-8128-4993-8ACA-54193B3F7A38}" type="sibTrans" cxnId="{E0FBB1CC-C613-4F4C-8EA3-EEB3268B7645}">
      <dgm:prSet/>
      <dgm:spPr/>
      <dgm:t>
        <a:bodyPr/>
        <a:lstStyle/>
        <a:p>
          <a:endParaRPr lang="en-US"/>
        </a:p>
      </dgm:t>
    </dgm:pt>
    <dgm:pt modelId="{485A6D08-98B6-427F-B60C-B2C82E6B914B}">
      <dgm:prSet/>
      <dgm:spPr/>
      <dgm:t>
        <a:bodyPr/>
        <a:lstStyle/>
        <a:p>
          <a:r>
            <a:rPr lang="en-US" dirty="0"/>
            <a:t>Thrown in prison and mistreated despite his innocence</a:t>
          </a:r>
        </a:p>
      </dgm:t>
    </dgm:pt>
    <dgm:pt modelId="{33F0835F-5C12-4E5A-A5D1-309564CADE1B}" type="parTrans" cxnId="{EF1DEC5E-F619-4D1E-AB90-591544B6ED34}">
      <dgm:prSet/>
      <dgm:spPr/>
      <dgm:t>
        <a:bodyPr/>
        <a:lstStyle/>
        <a:p>
          <a:endParaRPr lang="en-US"/>
        </a:p>
      </dgm:t>
    </dgm:pt>
    <dgm:pt modelId="{C9BF2E32-A42B-4A1E-BEC2-237DA6D9F83F}" type="sibTrans" cxnId="{EF1DEC5E-F619-4D1E-AB90-591544B6ED34}">
      <dgm:prSet/>
      <dgm:spPr/>
      <dgm:t>
        <a:bodyPr/>
        <a:lstStyle/>
        <a:p>
          <a:endParaRPr lang="en-US"/>
        </a:p>
      </dgm:t>
    </dgm:pt>
    <dgm:pt modelId="{B3F8284C-677A-4B91-9B83-3FEC2158B024}">
      <dgm:prSet/>
      <dgm:spPr/>
      <dgm:t>
        <a:bodyPr/>
        <a:lstStyle/>
        <a:p>
          <a:r>
            <a:rPr lang="en-US" dirty="0"/>
            <a:t>Ultimately provided for many in a time of famine </a:t>
          </a:r>
        </a:p>
      </dgm:t>
    </dgm:pt>
    <dgm:pt modelId="{A10FA548-5F3C-4701-97F7-48F462FE6DE1}" type="parTrans" cxnId="{AB2987C7-92A9-43B0-B032-ED416FCC9299}">
      <dgm:prSet/>
      <dgm:spPr/>
      <dgm:t>
        <a:bodyPr/>
        <a:lstStyle/>
        <a:p>
          <a:endParaRPr lang="en-US"/>
        </a:p>
      </dgm:t>
    </dgm:pt>
    <dgm:pt modelId="{883F3CA5-665F-4588-8CE7-FF7DBDD3859F}" type="sibTrans" cxnId="{AB2987C7-92A9-43B0-B032-ED416FCC9299}">
      <dgm:prSet/>
      <dgm:spPr/>
      <dgm:t>
        <a:bodyPr/>
        <a:lstStyle/>
        <a:p>
          <a:endParaRPr lang="en-US"/>
        </a:p>
      </dgm:t>
    </dgm:pt>
    <dgm:pt modelId="{B39AD4FD-1FCD-4290-B3C3-7DA4E262E24B}">
      <dgm:prSet/>
      <dgm:spPr/>
      <dgm:t>
        <a:bodyPr/>
        <a:lstStyle/>
        <a:p>
          <a:r>
            <a:rPr lang="en-US" dirty="0"/>
            <a:t>Able to triumph though all his trials</a:t>
          </a:r>
        </a:p>
      </dgm:t>
    </dgm:pt>
    <dgm:pt modelId="{9791B77F-7145-4CB9-9636-1EDF3B5C6C51}" type="parTrans" cxnId="{8FB11CCA-A5A6-4799-AAA6-24464AB6BDB3}">
      <dgm:prSet/>
      <dgm:spPr/>
      <dgm:t>
        <a:bodyPr/>
        <a:lstStyle/>
        <a:p>
          <a:endParaRPr lang="en-US"/>
        </a:p>
      </dgm:t>
    </dgm:pt>
    <dgm:pt modelId="{C475E991-5472-42A6-86C2-5A509A3042D8}" type="sibTrans" cxnId="{8FB11CCA-A5A6-4799-AAA6-24464AB6BDB3}">
      <dgm:prSet/>
      <dgm:spPr/>
      <dgm:t>
        <a:bodyPr/>
        <a:lstStyle/>
        <a:p>
          <a:endParaRPr lang="en-US"/>
        </a:p>
      </dgm:t>
    </dgm:pt>
    <dgm:pt modelId="{CFB9EEC7-BC20-4271-8A29-7E73B0257040}" type="pres">
      <dgm:prSet presAssocID="{72C5554E-4640-4877-B312-DB3C648B7D7A}" presName="vert0" presStyleCnt="0">
        <dgm:presLayoutVars>
          <dgm:dir/>
          <dgm:animOne val="branch"/>
          <dgm:animLvl val="lvl"/>
        </dgm:presLayoutVars>
      </dgm:prSet>
      <dgm:spPr/>
    </dgm:pt>
    <dgm:pt modelId="{092F7706-9727-4586-B6AB-7C8B981CAB52}" type="pres">
      <dgm:prSet presAssocID="{7F78365A-2805-44D4-9458-BA1AE1894333}" presName="thickLine" presStyleLbl="alignNode1" presStyleIdx="0" presStyleCnt="4"/>
      <dgm:spPr/>
    </dgm:pt>
    <dgm:pt modelId="{01729474-7A6A-41DC-9F20-6F5DA484B43D}" type="pres">
      <dgm:prSet presAssocID="{7F78365A-2805-44D4-9458-BA1AE1894333}" presName="horz1" presStyleCnt="0"/>
      <dgm:spPr/>
    </dgm:pt>
    <dgm:pt modelId="{B165489A-81E5-404E-8AC7-DC34E9574510}" type="pres">
      <dgm:prSet presAssocID="{7F78365A-2805-44D4-9458-BA1AE1894333}" presName="tx1" presStyleLbl="revTx" presStyleIdx="0" presStyleCnt="4"/>
      <dgm:spPr/>
    </dgm:pt>
    <dgm:pt modelId="{F2597B8E-5E23-4F70-B0D1-B596143BAF1E}" type="pres">
      <dgm:prSet presAssocID="{7F78365A-2805-44D4-9458-BA1AE1894333}" presName="vert1" presStyleCnt="0"/>
      <dgm:spPr/>
    </dgm:pt>
    <dgm:pt modelId="{D54441D6-708E-4DA1-9F1E-21D116CF5DAA}" type="pres">
      <dgm:prSet presAssocID="{485A6D08-98B6-427F-B60C-B2C82E6B914B}" presName="thickLine" presStyleLbl="alignNode1" presStyleIdx="1" presStyleCnt="4"/>
      <dgm:spPr/>
    </dgm:pt>
    <dgm:pt modelId="{24EEB4B5-7E68-4DA8-8441-8317247C4D32}" type="pres">
      <dgm:prSet presAssocID="{485A6D08-98B6-427F-B60C-B2C82E6B914B}" presName="horz1" presStyleCnt="0"/>
      <dgm:spPr/>
    </dgm:pt>
    <dgm:pt modelId="{B5907EA7-2666-4EDB-BFE1-1B58824EA75A}" type="pres">
      <dgm:prSet presAssocID="{485A6D08-98B6-427F-B60C-B2C82E6B914B}" presName="tx1" presStyleLbl="revTx" presStyleIdx="1" presStyleCnt="4"/>
      <dgm:spPr/>
    </dgm:pt>
    <dgm:pt modelId="{76C1F786-F855-4B9D-BAC9-3D27CFA50237}" type="pres">
      <dgm:prSet presAssocID="{485A6D08-98B6-427F-B60C-B2C82E6B914B}" presName="vert1" presStyleCnt="0"/>
      <dgm:spPr/>
    </dgm:pt>
    <dgm:pt modelId="{B26143CC-D4BB-4893-AECA-C49B372582BD}" type="pres">
      <dgm:prSet presAssocID="{B3F8284C-677A-4B91-9B83-3FEC2158B024}" presName="thickLine" presStyleLbl="alignNode1" presStyleIdx="2" presStyleCnt="4"/>
      <dgm:spPr/>
    </dgm:pt>
    <dgm:pt modelId="{D7E1D1B5-8A97-4863-BAEF-9B618C387EFD}" type="pres">
      <dgm:prSet presAssocID="{B3F8284C-677A-4B91-9B83-3FEC2158B024}" presName="horz1" presStyleCnt="0"/>
      <dgm:spPr/>
    </dgm:pt>
    <dgm:pt modelId="{E96E8152-5BF6-4813-B458-43D7765FC86E}" type="pres">
      <dgm:prSet presAssocID="{B3F8284C-677A-4B91-9B83-3FEC2158B024}" presName="tx1" presStyleLbl="revTx" presStyleIdx="2" presStyleCnt="4"/>
      <dgm:spPr/>
    </dgm:pt>
    <dgm:pt modelId="{6839E443-3A4C-4255-9F67-E6D02F5943DA}" type="pres">
      <dgm:prSet presAssocID="{B3F8284C-677A-4B91-9B83-3FEC2158B024}" presName="vert1" presStyleCnt="0"/>
      <dgm:spPr/>
    </dgm:pt>
    <dgm:pt modelId="{73B314B0-3A74-408F-B49E-7A8B04067B66}" type="pres">
      <dgm:prSet presAssocID="{B39AD4FD-1FCD-4290-B3C3-7DA4E262E24B}" presName="thickLine" presStyleLbl="alignNode1" presStyleIdx="3" presStyleCnt="4"/>
      <dgm:spPr/>
    </dgm:pt>
    <dgm:pt modelId="{1398A0E2-4047-4CFA-B845-D59643A1F33C}" type="pres">
      <dgm:prSet presAssocID="{B39AD4FD-1FCD-4290-B3C3-7DA4E262E24B}" presName="horz1" presStyleCnt="0"/>
      <dgm:spPr/>
    </dgm:pt>
    <dgm:pt modelId="{297B35E0-0317-4508-9F2D-D56208A1031B}" type="pres">
      <dgm:prSet presAssocID="{B39AD4FD-1FCD-4290-B3C3-7DA4E262E24B}" presName="tx1" presStyleLbl="revTx" presStyleIdx="3" presStyleCnt="4"/>
      <dgm:spPr/>
    </dgm:pt>
    <dgm:pt modelId="{9A5CE79E-DE2C-4602-B68A-D259C1FCD144}" type="pres">
      <dgm:prSet presAssocID="{B39AD4FD-1FCD-4290-B3C3-7DA4E262E24B}" presName="vert1" presStyleCnt="0"/>
      <dgm:spPr/>
    </dgm:pt>
  </dgm:ptLst>
  <dgm:cxnLst>
    <dgm:cxn modelId="{EEC8702E-FC47-453A-B8F9-D0B741B87068}" type="presOf" srcId="{72C5554E-4640-4877-B312-DB3C648B7D7A}" destId="{CFB9EEC7-BC20-4271-8A29-7E73B0257040}" srcOrd="0" destOrd="0" presId="urn:microsoft.com/office/officeart/2008/layout/LinedList"/>
    <dgm:cxn modelId="{EF1DEC5E-F619-4D1E-AB90-591544B6ED34}" srcId="{72C5554E-4640-4877-B312-DB3C648B7D7A}" destId="{485A6D08-98B6-427F-B60C-B2C82E6B914B}" srcOrd="1" destOrd="0" parTransId="{33F0835F-5C12-4E5A-A5D1-309564CADE1B}" sibTransId="{C9BF2E32-A42B-4A1E-BEC2-237DA6D9F83F}"/>
    <dgm:cxn modelId="{82159372-026F-4B80-9F52-135AE7329DE4}" type="presOf" srcId="{B39AD4FD-1FCD-4290-B3C3-7DA4E262E24B}" destId="{297B35E0-0317-4508-9F2D-D56208A1031B}" srcOrd="0" destOrd="0" presId="urn:microsoft.com/office/officeart/2008/layout/LinedList"/>
    <dgm:cxn modelId="{31C754A1-D4B8-4FE2-B5E7-D8A50183DDD8}" type="presOf" srcId="{7F78365A-2805-44D4-9458-BA1AE1894333}" destId="{B165489A-81E5-404E-8AC7-DC34E9574510}" srcOrd="0" destOrd="0" presId="urn:microsoft.com/office/officeart/2008/layout/LinedList"/>
    <dgm:cxn modelId="{C3F3C0C5-DDBD-4EEF-9FE2-D424C5F517CF}" type="presOf" srcId="{485A6D08-98B6-427F-B60C-B2C82E6B914B}" destId="{B5907EA7-2666-4EDB-BFE1-1B58824EA75A}" srcOrd="0" destOrd="0" presId="urn:microsoft.com/office/officeart/2008/layout/LinedList"/>
    <dgm:cxn modelId="{AB2987C7-92A9-43B0-B032-ED416FCC9299}" srcId="{72C5554E-4640-4877-B312-DB3C648B7D7A}" destId="{B3F8284C-677A-4B91-9B83-3FEC2158B024}" srcOrd="2" destOrd="0" parTransId="{A10FA548-5F3C-4701-97F7-48F462FE6DE1}" sibTransId="{883F3CA5-665F-4588-8CE7-FF7DBDD3859F}"/>
    <dgm:cxn modelId="{8FB11CCA-A5A6-4799-AAA6-24464AB6BDB3}" srcId="{72C5554E-4640-4877-B312-DB3C648B7D7A}" destId="{B39AD4FD-1FCD-4290-B3C3-7DA4E262E24B}" srcOrd="3" destOrd="0" parTransId="{9791B77F-7145-4CB9-9636-1EDF3B5C6C51}" sibTransId="{C475E991-5472-42A6-86C2-5A509A3042D8}"/>
    <dgm:cxn modelId="{E0FBB1CC-C613-4F4C-8EA3-EEB3268B7645}" srcId="{72C5554E-4640-4877-B312-DB3C648B7D7A}" destId="{7F78365A-2805-44D4-9458-BA1AE1894333}" srcOrd="0" destOrd="0" parTransId="{113DD98D-383A-4C44-B49C-CFC08141AB4A}" sibTransId="{75183E87-8128-4993-8ACA-54193B3F7A38}"/>
    <dgm:cxn modelId="{6DD74EDF-B5CC-4B84-874B-AA22351E872A}" type="presOf" srcId="{B3F8284C-677A-4B91-9B83-3FEC2158B024}" destId="{E96E8152-5BF6-4813-B458-43D7765FC86E}" srcOrd="0" destOrd="0" presId="urn:microsoft.com/office/officeart/2008/layout/LinedList"/>
    <dgm:cxn modelId="{8AC72D17-6F2A-4361-AF18-B223BE041414}" type="presParOf" srcId="{CFB9EEC7-BC20-4271-8A29-7E73B0257040}" destId="{092F7706-9727-4586-B6AB-7C8B981CAB52}" srcOrd="0" destOrd="0" presId="urn:microsoft.com/office/officeart/2008/layout/LinedList"/>
    <dgm:cxn modelId="{C951E2D7-BBA0-4CD7-99D8-49F37FD2BBB7}" type="presParOf" srcId="{CFB9EEC7-BC20-4271-8A29-7E73B0257040}" destId="{01729474-7A6A-41DC-9F20-6F5DA484B43D}" srcOrd="1" destOrd="0" presId="urn:microsoft.com/office/officeart/2008/layout/LinedList"/>
    <dgm:cxn modelId="{9584C665-9D56-4D9C-AB91-8EABFF25F076}" type="presParOf" srcId="{01729474-7A6A-41DC-9F20-6F5DA484B43D}" destId="{B165489A-81E5-404E-8AC7-DC34E9574510}" srcOrd="0" destOrd="0" presId="urn:microsoft.com/office/officeart/2008/layout/LinedList"/>
    <dgm:cxn modelId="{559F7150-223F-46F6-87E5-EC43B2600DA3}" type="presParOf" srcId="{01729474-7A6A-41DC-9F20-6F5DA484B43D}" destId="{F2597B8E-5E23-4F70-B0D1-B596143BAF1E}" srcOrd="1" destOrd="0" presId="urn:microsoft.com/office/officeart/2008/layout/LinedList"/>
    <dgm:cxn modelId="{ECC8218C-382F-4EBF-A06F-444F265C002E}" type="presParOf" srcId="{CFB9EEC7-BC20-4271-8A29-7E73B0257040}" destId="{D54441D6-708E-4DA1-9F1E-21D116CF5DAA}" srcOrd="2" destOrd="0" presId="urn:microsoft.com/office/officeart/2008/layout/LinedList"/>
    <dgm:cxn modelId="{88FB6B75-3264-4663-AB99-8C03E30CB789}" type="presParOf" srcId="{CFB9EEC7-BC20-4271-8A29-7E73B0257040}" destId="{24EEB4B5-7E68-4DA8-8441-8317247C4D32}" srcOrd="3" destOrd="0" presId="urn:microsoft.com/office/officeart/2008/layout/LinedList"/>
    <dgm:cxn modelId="{45A4B442-D54F-4B55-8955-FBD8949ACF22}" type="presParOf" srcId="{24EEB4B5-7E68-4DA8-8441-8317247C4D32}" destId="{B5907EA7-2666-4EDB-BFE1-1B58824EA75A}" srcOrd="0" destOrd="0" presId="urn:microsoft.com/office/officeart/2008/layout/LinedList"/>
    <dgm:cxn modelId="{92FEE1A0-B1F3-463F-8708-1CFC5453C745}" type="presParOf" srcId="{24EEB4B5-7E68-4DA8-8441-8317247C4D32}" destId="{76C1F786-F855-4B9D-BAC9-3D27CFA50237}" srcOrd="1" destOrd="0" presId="urn:microsoft.com/office/officeart/2008/layout/LinedList"/>
    <dgm:cxn modelId="{9B6FD1F6-5C65-4939-BB8B-45C4DE7A2593}" type="presParOf" srcId="{CFB9EEC7-BC20-4271-8A29-7E73B0257040}" destId="{B26143CC-D4BB-4893-AECA-C49B372582BD}" srcOrd="4" destOrd="0" presId="urn:microsoft.com/office/officeart/2008/layout/LinedList"/>
    <dgm:cxn modelId="{7F3CBCAA-9A91-4B63-99D3-6B8978C352FA}" type="presParOf" srcId="{CFB9EEC7-BC20-4271-8A29-7E73B0257040}" destId="{D7E1D1B5-8A97-4863-BAEF-9B618C387EFD}" srcOrd="5" destOrd="0" presId="urn:microsoft.com/office/officeart/2008/layout/LinedList"/>
    <dgm:cxn modelId="{744C5C5B-1FBE-4603-8386-9D2B852A7C98}" type="presParOf" srcId="{D7E1D1B5-8A97-4863-BAEF-9B618C387EFD}" destId="{E96E8152-5BF6-4813-B458-43D7765FC86E}" srcOrd="0" destOrd="0" presId="urn:microsoft.com/office/officeart/2008/layout/LinedList"/>
    <dgm:cxn modelId="{9BA5743C-B973-4C39-8EF8-3D9D2A38B753}" type="presParOf" srcId="{D7E1D1B5-8A97-4863-BAEF-9B618C387EFD}" destId="{6839E443-3A4C-4255-9F67-E6D02F5943DA}" srcOrd="1" destOrd="0" presId="urn:microsoft.com/office/officeart/2008/layout/LinedList"/>
    <dgm:cxn modelId="{A78A1F0A-DBF2-4E24-8202-9E845A927E6E}" type="presParOf" srcId="{CFB9EEC7-BC20-4271-8A29-7E73B0257040}" destId="{73B314B0-3A74-408F-B49E-7A8B04067B66}" srcOrd="6" destOrd="0" presId="urn:microsoft.com/office/officeart/2008/layout/LinedList"/>
    <dgm:cxn modelId="{504D3034-771C-4FCA-816B-7200D71BD684}" type="presParOf" srcId="{CFB9EEC7-BC20-4271-8A29-7E73B0257040}" destId="{1398A0E2-4047-4CFA-B845-D59643A1F33C}" srcOrd="7" destOrd="0" presId="urn:microsoft.com/office/officeart/2008/layout/LinedList"/>
    <dgm:cxn modelId="{75AD84EB-3741-4A5D-AB26-C7620B3E0325}" type="presParOf" srcId="{1398A0E2-4047-4CFA-B845-D59643A1F33C}" destId="{297B35E0-0317-4508-9F2D-D56208A1031B}" srcOrd="0" destOrd="0" presId="urn:microsoft.com/office/officeart/2008/layout/LinedList"/>
    <dgm:cxn modelId="{F260EA22-BD6D-4EA4-ACB0-10647E1EA63F}" type="presParOf" srcId="{1398A0E2-4047-4CFA-B845-D59643A1F33C}" destId="{9A5CE79E-DE2C-4602-B68A-D259C1FCD1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C5554E-4640-4877-B312-DB3C648B7D7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8365A-2805-44D4-9458-BA1AE1894333}">
      <dgm:prSet/>
      <dgm:spPr/>
      <dgm:t>
        <a:bodyPr/>
        <a:lstStyle/>
        <a:p>
          <a:r>
            <a:rPr lang="en-US" dirty="0"/>
            <a:t>He was successful  </a:t>
          </a:r>
        </a:p>
      </dgm:t>
    </dgm:pt>
    <dgm:pt modelId="{113DD98D-383A-4C44-B49C-CFC08141AB4A}" type="parTrans" cxnId="{E0FBB1CC-C613-4F4C-8EA3-EEB3268B7645}">
      <dgm:prSet/>
      <dgm:spPr/>
      <dgm:t>
        <a:bodyPr/>
        <a:lstStyle/>
        <a:p>
          <a:endParaRPr lang="en-US"/>
        </a:p>
      </dgm:t>
    </dgm:pt>
    <dgm:pt modelId="{75183E87-8128-4993-8ACA-54193B3F7A38}" type="sibTrans" cxnId="{E0FBB1CC-C613-4F4C-8EA3-EEB3268B7645}">
      <dgm:prSet/>
      <dgm:spPr/>
      <dgm:t>
        <a:bodyPr/>
        <a:lstStyle/>
        <a:p>
          <a:endParaRPr lang="en-US"/>
        </a:p>
      </dgm:t>
    </dgm:pt>
    <dgm:pt modelId="{485A6D08-98B6-427F-B60C-B2C82E6B914B}">
      <dgm:prSet/>
      <dgm:spPr/>
      <dgm:t>
        <a:bodyPr/>
        <a:lstStyle/>
        <a:p>
          <a:r>
            <a:rPr lang="en-US" dirty="0"/>
            <a:t>His master saw the Lord was with him and made him prosper</a:t>
          </a:r>
        </a:p>
      </dgm:t>
    </dgm:pt>
    <dgm:pt modelId="{33F0835F-5C12-4E5A-A5D1-309564CADE1B}" type="parTrans" cxnId="{EF1DEC5E-F619-4D1E-AB90-591544B6ED34}">
      <dgm:prSet/>
      <dgm:spPr/>
      <dgm:t>
        <a:bodyPr/>
        <a:lstStyle/>
        <a:p>
          <a:endParaRPr lang="en-US"/>
        </a:p>
      </dgm:t>
    </dgm:pt>
    <dgm:pt modelId="{C9BF2E32-A42B-4A1E-BEC2-237DA6D9F83F}" type="sibTrans" cxnId="{EF1DEC5E-F619-4D1E-AB90-591544B6ED34}">
      <dgm:prSet/>
      <dgm:spPr/>
      <dgm:t>
        <a:bodyPr/>
        <a:lstStyle/>
        <a:p>
          <a:endParaRPr lang="en-US"/>
        </a:p>
      </dgm:t>
    </dgm:pt>
    <dgm:pt modelId="{B3F8284C-677A-4B91-9B83-3FEC2158B024}">
      <dgm:prSet/>
      <dgm:spPr/>
      <dgm:t>
        <a:bodyPr/>
        <a:lstStyle/>
        <a:p>
          <a:r>
            <a:rPr lang="en-US" dirty="0"/>
            <a:t>He found favor in his master’s sight and served him</a:t>
          </a:r>
        </a:p>
      </dgm:t>
    </dgm:pt>
    <dgm:pt modelId="{A10FA548-5F3C-4701-97F7-48F462FE6DE1}" type="parTrans" cxnId="{AB2987C7-92A9-43B0-B032-ED416FCC9299}">
      <dgm:prSet/>
      <dgm:spPr/>
      <dgm:t>
        <a:bodyPr/>
        <a:lstStyle/>
        <a:p>
          <a:endParaRPr lang="en-US"/>
        </a:p>
      </dgm:t>
    </dgm:pt>
    <dgm:pt modelId="{883F3CA5-665F-4588-8CE7-FF7DBDD3859F}" type="sibTrans" cxnId="{AB2987C7-92A9-43B0-B032-ED416FCC9299}">
      <dgm:prSet/>
      <dgm:spPr/>
      <dgm:t>
        <a:bodyPr/>
        <a:lstStyle/>
        <a:p>
          <a:endParaRPr lang="en-US"/>
        </a:p>
      </dgm:t>
    </dgm:pt>
    <dgm:pt modelId="{B39AD4FD-1FCD-4290-B3C3-7DA4E262E24B}">
      <dgm:prSet/>
      <dgm:spPr/>
      <dgm:t>
        <a:bodyPr/>
        <a:lstStyle/>
        <a:p>
          <a:r>
            <a:rPr lang="en-US" dirty="0"/>
            <a:t>He became overseer of all his master had and the Lord blessed the Egyptian’s house for Joseph’s sake</a:t>
          </a:r>
        </a:p>
      </dgm:t>
    </dgm:pt>
    <dgm:pt modelId="{9791B77F-7145-4CB9-9636-1EDF3B5C6C51}" type="parTrans" cxnId="{8FB11CCA-A5A6-4799-AAA6-24464AB6BDB3}">
      <dgm:prSet/>
      <dgm:spPr/>
      <dgm:t>
        <a:bodyPr/>
        <a:lstStyle/>
        <a:p>
          <a:endParaRPr lang="en-US"/>
        </a:p>
      </dgm:t>
    </dgm:pt>
    <dgm:pt modelId="{C475E991-5472-42A6-86C2-5A509A3042D8}" type="sibTrans" cxnId="{8FB11CCA-A5A6-4799-AAA6-24464AB6BDB3}">
      <dgm:prSet/>
      <dgm:spPr/>
      <dgm:t>
        <a:bodyPr/>
        <a:lstStyle/>
        <a:p>
          <a:endParaRPr lang="en-US"/>
        </a:p>
      </dgm:t>
    </dgm:pt>
    <dgm:pt modelId="{CFB9EEC7-BC20-4271-8A29-7E73B0257040}" type="pres">
      <dgm:prSet presAssocID="{72C5554E-4640-4877-B312-DB3C648B7D7A}" presName="vert0" presStyleCnt="0">
        <dgm:presLayoutVars>
          <dgm:dir/>
          <dgm:animOne val="branch"/>
          <dgm:animLvl val="lvl"/>
        </dgm:presLayoutVars>
      </dgm:prSet>
      <dgm:spPr/>
    </dgm:pt>
    <dgm:pt modelId="{092F7706-9727-4586-B6AB-7C8B981CAB52}" type="pres">
      <dgm:prSet presAssocID="{7F78365A-2805-44D4-9458-BA1AE1894333}" presName="thickLine" presStyleLbl="alignNode1" presStyleIdx="0" presStyleCnt="4"/>
      <dgm:spPr/>
    </dgm:pt>
    <dgm:pt modelId="{01729474-7A6A-41DC-9F20-6F5DA484B43D}" type="pres">
      <dgm:prSet presAssocID="{7F78365A-2805-44D4-9458-BA1AE1894333}" presName="horz1" presStyleCnt="0"/>
      <dgm:spPr/>
    </dgm:pt>
    <dgm:pt modelId="{B165489A-81E5-404E-8AC7-DC34E9574510}" type="pres">
      <dgm:prSet presAssocID="{7F78365A-2805-44D4-9458-BA1AE1894333}" presName="tx1" presStyleLbl="revTx" presStyleIdx="0" presStyleCnt="4"/>
      <dgm:spPr/>
    </dgm:pt>
    <dgm:pt modelId="{F2597B8E-5E23-4F70-B0D1-B596143BAF1E}" type="pres">
      <dgm:prSet presAssocID="{7F78365A-2805-44D4-9458-BA1AE1894333}" presName="vert1" presStyleCnt="0"/>
      <dgm:spPr/>
    </dgm:pt>
    <dgm:pt modelId="{D54441D6-708E-4DA1-9F1E-21D116CF5DAA}" type="pres">
      <dgm:prSet presAssocID="{485A6D08-98B6-427F-B60C-B2C82E6B914B}" presName="thickLine" presStyleLbl="alignNode1" presStyleIdx="1" presStyleCnt="4"/>
      <dgm:spPr/>
    </dgm:pt>
    <dgm:pt modelId="{24EEB4B5-7E68-4DA8-8441-8317247C4D32}" type="pres">
      <dgm:prSet presAssocID="{485A6D08-98B6-427F-B60C-B2C82E6B914B}" presName="horz1" presStyleCnt="0"/>
      <dgm:spPr/>
    </dgm:pt>
    <dgm:pt modelId="{B5907EA7-2666-4EDB-BFE1-1B58824EA75A}" type="pres">
      <dgm:prSet presAssocID="{485A6D08-98B6-427F-B60C-B2C82E6B914B}" presName="tx1" presStyleLbl="revTx" presStyleIdx="1" presStyleCnt="4"/>
      <dgm:spPr/>
    </dgm:pt>
    <dgm:pt modelId="{76C1F786-F855-4B9D-BAC9-3D27CFA50237}" type="pres">
      <dgm:prSet presAssocID="{485A6D08-98B6-427F-B60C-B2C82E6B914B}" presName="vert1" presStyleCnt="0"/>
      <dgm:spPr/>
    </dgm:pt>
    <dgm:pt modelId="{B26143CC-D4BB-4893-AECA-C49B372582BD}" type="pres">
      <dgm:prSet presAssocID="{B3F8284C-677A-4B91-9B83-3FEC2158B024}" presName="thickLine" presStyleLbl="alignNode1" presStyleIdx="2" presStyleCnt="4"/>
      <dgm:spPr/>
    </dgm:pt>
    <dgm:pt modelId="{D7E1D1B5-8A97-4863-BAEF-9B618C387EFD}" type="pres">
      <dgm:prSet presAssocID="{B3F8284C-677A-4B91-9B83-3FEC2158B024}" presName="horz1" presStyleCnt="0"/>
      <dgm:spPr/>
    </dgm:pt>
    <dgm:pt modelId="{E96E8152-5BF6-4813-B458-43D7765FC86E}" type="pres">
      <dgm:prSet presAssocID="{B3F8284C-677A-4B91-9B83-3FEC2158B024}" presName="tx1" presStyleLbl="revTx" presStyleIdx="2" presStyleCnt="4"/>
      <dgm:spPr/>
    </dgm:pt>
    <dgm:pt modelId="{6839E443-3A4C-4255-9F67-E6D02F5943DA}" type="pres">
      <dgm:prSet presAssocID="{B3F8284C-677A-4B91-9B83-3FEC2158B024}" presName="vert1" presStyleCnt="0"/>
      <dgm:spPr/>
    </dgm:pt>
    <dgm:pt modelId="{73B314B0-3A74-408F-B49E-7A8B04067B66}" type="pres">
      <dgm:prSet presAssocID="{B39AD4FD-1FCD-4290-B3C3-7DA4E262E24B}" presName="thickLine" presStyleLbl="alignNode1" presStyleIdx="3" presStyleCnt="4"/>
      <dgm:spPr/>
    </dgm:pt>
    <dgm:pt modelId="{1398A0E2-4047-4CFA-B845-D59643A1F33C}" type="pres">
      <dgm:prSet presAssocID="{B39AD4FD-1FCD-4290-B3C3-7DA4E262E24B}" presName="horz1" presStyleCnt="0"/>
      <dgm:spPr/>
    </dgm:pt>
    <dgm:pt modelId="{297B35E0-0317-4508-9F2D-D56208A1031B}" type="pres">
      <dgm:prSet presAssocID="{B39AD4FD-1FCD-4290-B3C3-7DA4E262E24B}" presName="tx1" presStyleLbl="revTx" presStyleIdx="3" presStyleCnt="4"/>
      <dgm:spPr/>
    </dgm:pt>
    <dgm:pt modelId="{9A5CE79E-DE2C-4602-B68A-D259C1FCD144}" type="pres">
      <dgm:prSet presAssocID="{B39AD4FD-1FCD-4290-B3C3-7DA4E262E24B}" presName="vert1" presStyleCnt="0"/>
      <dgm:spPr/>
    </dgm:pt>
  </dgm:ptLst>
  <dgm:cxnLst>
    <dgm:cxn modelId="{1DF6EC2C-4CF5-41BC-AF5E-8A5C9E8A416B}" type="presOf" srcId="{485A6D08-98B6-427F-B60C-B2C82E6B914B}" destId="{B5907EA7-2666-4EDB-BFE1-1B58824EA75A}" srcOrd="0" destOrd="0" presId="urn:microsoft.com/office/officeart/2008/layout/LinedList"/>
    <dgm:cxn modelId="{EF1DEC5E-F619-4D1E-AB90-591544B6ED34}" srcId="{72C5554E-4640-4877-B312-DB3C648B7D7A}" destId="{485A6D08-98B6-427F-B60C-B2C82E6B914B}" srcOrd="1" destOrd="0" parTransId="{33F0835F-5C12-4E5A-A5D1-309564CADE1B}" sibTransId="{C9BF2E32-A42B-4A1E-BEC2-237DA6D9F83F}"/>
    <dgm:cxn modelId="{54CECE6D-E38E-4A54-82B9-A0F061990579}" type="presOf" srcId="{B39AD4FD-1FCD-4290-B3C3-7DA4E262E24B}" destId="{297B35E0-0317-4508-9F2D-D56208A1031B}" srcOrd="0" destOrd="0" presId="urn:microsoft.com/office/officeart/2008/layout/LinedList"/>
    <dgm:cxn modelId="{88D3186F-74D8-4E46-B3FB-FF2D0A9583C1}" type="presOf" srcId="{72C5554E-4640-4877-B312-DB3C648B7D7A}" destId="{CFB9EEC7-BC20-4271-8A29-7E73B0257040}" srcOrd="0" destOrd="0" presId="urn:microsoft.com/office/officeart/2008/layout/LinedList"/>
    <dgm:cxn modelId="{AB2987C7-92A9-43B0-B032-ED416FCC9299}" srcId="{72C5554E-4640-4877-B312-DB3C648B7D7A}" destId="{B3F8284C-677A-4B91-9B83-3FEC2158B024}" srcOrd="2" destOrd="0" parTransId="{A10FA548-5F3C-4701-97F7-48F462FE6DE1}" sibTransId="{883F3CA5-665F-4588-8CE7-FF7DBDD3859F}"/>
    <dgm:cxn modelId="{8FB11CCA-A5A6-4799-AAA6-24464AB6BDB3}" srcId="{72C5554E-4640-4877-B312-DB3C648B7D7A}" destId="{B39AD4FD-1FCD-4290-B3C3-7DA4E262E24B}" srcOrd="3" destOrd="0" parTransId="{9791B77F-7145-4CB9-9636-1EDF3B5C6C51}" sibTransId="{C475E991-5472-42A6-86C2-5A509A3042D8}"/>
    <dgm:cxn modelId="{E0FBB1CC-C613-4F4C-8EA3-EEB3268B7645}" srcId="{72C5554E-4640-4877-B312-DB3C648B7D7A}" destId="{7F78365A-2805-44D4-9458-BA1AE1894333}" srcOrd="0" destOrd="0" parTransId="{113DD98D-383A-4C44-B49C-CFC08141AB4A}" sibTransId="{75183E87-8128-4993-8ACA-54193B3F7A38}"/>
    <dgm:cxn modelId="{5BB856E3-DB0A-409E-B895-CDC0C41560E7}" type="presOf" srcId="{B3F8284C-677A-4B91-9B83-3FEC2158B024}" destId="{E96E8152-5BF6-4813-B458-43D7765FC86E}" srcOrd="0" destOrd="0" presId="urn:microsoft.com/office/officeart/2008/layout/LinedList"/>
    <dgm:cxn modelId="{516F23FC-D228-4263-8566-30A5D44EA5C1}" type="presOf" srcId="{7F78365A-2805-44D4-9458-BA1AE1894333}" destId="{B165489A-81E5-404E-8AC7-DC34E9574510}" srcOrd="0" destOrd="0" presId="urn:microsoft.com/office/officeart/2008/layout/LinedList"/>
    <dgm:cxn modelId="{F1012685-1181-4C11-8A56-19FFA116946E}" type="presParOf" srcId="{CFB9EEC7-BC20-4271-8A29-7E73B0257040}" destId="{092F7706-9727-4586-B6AB-7C8B981CAB52}" srcOrd="0" destOrd="0" presId="urn:microsoft.com/office/officeart/2008/layout/LinedList"/>
    <dgm:cxn modelId="{AD510494-4F76-429C-8C3A-1EAC151DA7F7}" type="presParOf" srcId="{CFB9EEC7-BC20-4271-8A29-7E73B0257040}" destId="{01729474-7A6A-41DC-9F20-6F5DA484B43D}" srcOrd="1" destOrd="0" presId="urn:microsoft.com/office/officeart/2008/layout/LinedList"/>
    <dgm:cxn modelId="{FC85DC5D-8926-4CAC-BEC2-C8C834124B43}" type="presParOf" srcId="{01729474-7A6A-41DC-9F20-6F5DA484B43D}" destId="{B165489A-81E5-404E-8AC7-DC34E9574510}" srcOrd="0" destOrd="0" presId="urn:microsoft.com/office/officeart/2008/layout/LinedList"/>
    <dgm:cxn modelId="{52B8E383-63BD-464D-8D58-445189AEF4E1}" type="presParOf" srcId="{01729474-7A6A-41DC-9F20-6F5DA484B43D}" destId="{F2597B8E-5E23-4F70-B0D1-B596143BAF1E}" srcOrd="1" destOrd="0" presId="urn:microsoft.com/office/officeart/2008/layout/LinedList"/>
    <dgm:cxn modelId="{756625DB-2DA6-4E47-990E-1B99E8F3D48D}" type="presParOf" srcId="{CFB9EEC7-BC20-4271-8A29-7E73B0257040}" destId="{D54441D6-708E-4DA1-9F1E-21D116CF5DAA}" srcOrd="2" destOrd="0" presId="urn:microsoft.com/office/officeart/2008/layout/LinedList"/>
    <dgm:cxn modelId="{335ED7D9-40DB-41E4-A2D7-54EA6C8772ED}" type="presParOf" srcId="{CFB9EEC7-BC20-4271-8A29-7E73B0257040}" destId="{24EEB4B5-7E68-4DA8-8441-8317247C4D32}" srcOrd="3" destOrd="0" presId="urn:microsoft.com/office/officeart/2008/layout/LinedList"/>
    <dgm:cxn modelId="{50E24613-E242-4CE2-AD7A-B9F0BCEE17DE}" type="presParOf" srcId="{24EEB4B5-7E68-4DA8-8441-8317247C4D32}" destId="{B5907EA7-2666-4EDB-BFE1-1B58824EA75A}" srcOrd="0" destOrd="0" presId="urn:microsoft.com/office/officeart/2008/layout/LinedList"/>
    <dgm:cxn modelId="{56ED0AD4-3CB6-4D42-9C27-9E8E9A38B6EF}" type="presParOf" srcId="{24EEB4B5-7E68-4DA8-8441-8317247C4D32}" destId="{76C1F786-F855-4B9D-BAC9-3D27CFA50237}" srcOrd="1" destOrd="0" presId="urn:microsoft.com/office/officeart/2008/layout/LinedList"/>
    <dgm:cxn modelId="{A213551F-6FBE-40D3-A7D8-44C171232DF1}" type="presParOf" srcId="{CFB9EEC7-BC20-4271-8A29-7E73B0257040}" destId="{B26143CC-D4BB-4893-AECA-C49B372582BD}" srcOrd="4" destOrd="0" presId="urn:microsoft.com/office/officeart/2008/layout/LinedList"/>
    <dgm:cxn modelId="{5B914CB7-D3DA-47E3-9B95-60913F73CE30}" type="presParOf" srcId="{CFB9EEC7-BC20-4271-8A29-7E73B0257040}" destId="{D7E1D1B5-8A97-4863-BAEF-9B618C387EFD}" srcOrd="5" destOrd="0" presId="urn:microsoft.com/office/officeart/2008/layout/LinedList"/>
    <dgm:cxn modelId="{09DAEE45-EA67-4799-9D74-2313D13600EF}" type="presParOf" srcId="{D7E1D1B5-8A97-4863-BAEF-9B618C387EFD}" destId="{E96E8152-5BF6-4813-B458-43D7765FC86E}" srcOrd="0" destOrd="0" presId="urn:microsoft.com/office/officeart/2008/layout/LinedList"/>
    <dgm:cxn modelId="{077A8C76-7DA2-472E-A13B-B4CB8C4B054C}" type="presParOf" srcId="{D7E1D1B5-8A97-4863-BAEF-9B618C387EFD}" destId="{6839E443-3A4C-4255-9F67-E6D02F5943DA}" srcOrd="1" destOrd="0" presId="urn:microsoft.com/office/officeart/2008/layout/LinedList"/>
    <dgm:cxn modelId="{E8E903D2-B4FD-46F2-B970-B1FF083D33AE}" type="presParOf" srcId="{CFB9EEC7-BC20-4271-8A29-7E73B0257040}" destId="{73B314B0-3A74-408F-B49E-7A8B04067B66}" srcOrd="6" destOrd="0" presId="urn:microsoft.com/office/officeart/2008/layout/LinedList"/>
    <dgm:cxn modelId="{60ACC7EE-3A7A-4344-B2C9-F96CBEDEB451}" type="presParOf" srcId="{CFB9EEC7-BC20-4271-8A29-7E73B0257040}" destId="{1398A0E2-4047-4CFA-B845-D59643A1F33C}" srcOrd="7" destOrd="0" presId="urn:microsoft.com/office/officeart/2008/layout/LinedList"/>
    <dgm:cxn modelId="{9B479E99-C6F2-4546-ACD7-C8D3959FA268}" type="presParOf" srcId="{1398A0E2-4047-4CFA-B845-D59643A1F33C}" destId="{297B35E0-0317-4508-9F2D-D56208A1031B}" srcOrd="0" destOrd="0" presId="urn:microsoft.com/office/officeart/2008/layout/LinedList"/>
    <dgm:cxn modelId="{7C5579E3-F3EC-45D4-BF74-E0CF22D05D71}" type="presParOf" srcId="{1398A0E2-4047-4CFA-B845-D59643A1F33C}" destId="{9A5CE79E-DE2C-4602-B68A-D259C1FCD1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C5554E-4640-4877-B312-DB3C648B7D7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8365A-2805-44D4-9458-BA1AE1894333}">
      <dgm:prSet/>
      <dgm:spPr/>
      <dgm:t>
        <a:bodyPr/>
        <a:lstStyle/>
        <a:p>
          <a:r>
            <a:rPr lang="en-US" dirty="0"/>
            <a:t>His master’s wife “Lie with me”</a:t>
          </a:r>
        </a:p>
      </dgm:t>
    </dgm:pt>
    <dgm:pt modelId="{113DD98D-383A-4C44-B49C-CFC08141AB4A}" type="parTrans" cxnId="{E0FBB1CC-C613-4F4C-8EA3-EEB3268B7645}">
      <dgm:prSet/>
      <dgm:spPr/>
      <dgm:t>
        <a:bodyPr/>
        <a:lstStyle/>
        <a:p>
          <a:endParaRPr lang="en-US"/>
        </a:p>
      </dgm:t>
    </dgm:pt>
    <dgm:pt modelId="{75183E87-8128-4993-8ACA-54193B3F7A38}" type="sibTrans" cxnId="{E0FBB1CC-C613-4F4C-8EA3-EEB3268B7645}">
      <dgm:prSet/>
      <dgm:spPr/>
      <dgm:t>
        <a:bodyPr/>
        <a:lstStyle/>
        <a:p>
          <a:endParaRPr lang="en-US"/>
        </a:p>
      </dgm:t>
    </dgm:pt>
    <dgm:pt modelId="{485A6D08-98B6-427F-B60C-B2C82E6B914B}">
      <dgm:prSet/>
      <dgm:spPr/>
      <dgm:t>
        <a:bodyPr/>
        <a:lstStyle/>
        <a:p>
          <a:r>
            <a:rPr lang="en-US" dirty="0"/>
            <a:t>His refusal “How can I do this great wickedness and sin against God?”</a:t>
          </a:r>
        </a:p>
      </dgm:t>
    </dgm:pt>
    <dgm:pt modelId="{33F0835F-5C12-4E5A-A5D1-309564CADE1B}" type="parTrans" cxnId="{EF1DEC5E-F619-4D1E-AB90-591544B6ED34}">
      <dgm:prSet/>
      <dgm:spPr/>
      <dgm:t>
        <a:bodyPr/>
        <a:lstStyle/>
        <a:p>
          <a:endParaRPr lang="en-US"/>
        </a:p>
      </dgm:t>
    </dgm:pt>
    <dgm:pt modelId="{C9BF2E32-A42B-4A1E-BEC2-237DA6D9F83F}" type="sibTrans" cxnId="{EF1DEC5E-F619-4D1E-AB90-591544B6ED34}">
      <dgm:prSet/>
      <dgm:spPr/>
      <dgm:t>
        <a:bodyPr/>
        <a:lstStyle/>
        <a:p>
          <a:endParaRPr lang="en-US"/>
        </a:p>
      </dgm:t>
    </dgm:pt>
    <dgm:pt modelId="{B3F8284C-677A-4B91-9B83-3FEC2158B024}">
      <dgm:prSet/>
      <dgm:spPr/>
      <dgm:t>
        <a:bodyPr/>
        <a:lstStyle/>
        <a:p>
          <a:r>
            <a:rPr lang="en-US" dirty="0"/>
            <a:t>She continued day by day</a:t>
          </a:r>
        </a:p>
      </dgm:t>
    </dgm:pt>
    <dgm:pt modelId="{A10FA548-5F3C-4701-97F7-48F462FE6DE1}" type="parTrans" cxnId="{AB2987C7-92A9-43B0-B032-ED416FCC9299}">
      <dgm:prSet/>
      <dgm:spPr/>
      <dgm:t>
        <a:bodyPr/>
        <a:lstStyle/>
        <a:p>
          <a:endParaRPr lang="en-US"/>
        </a:p>
      </dgm:t>
    </dgm:pt>
    <dgm:pt modelId="{883F3CA5-665F-4588-8CE7-FF7DBDD3859F}" type="sibTrans" cxnId="{AB2987C7-92A9-43B0-B032-ED416FCC9299}">
      <dgm:prSet/>
      <dgm:spPr/>
      <dgm:t>
        <a:bodyPr/>
        <a:lstStyle/>
        <a:p>
          <a:endParaRPr lang="en-US"/>
        </a:p>
      </dgm:t>
    </dgm:pt>
    <dgm:pt modelId="{B39AD4FD-1FCD-4290-B3C3-7DA4E262E24B}">
      <dgm:prSet/>
      <dgm:spPr/>
      <dgm:t>
        <a:bodyPr/>
        <a:lstStyle/>
        <a:p>
          <a:r>
            <a:rPr lang="en-US" dirty="0"/>
            <a:t>One day when no one was present she caught him by the garment, but  he left it in her hand and ran outside</a:t>
          </a:r>
        </a:p>
      </dgm:t>
    </dgm:pt>
    <dgm:pt modelId="{9791B77F-7145-4CB9-9636-1EDF3B5C6C51}" type="parTrans" cxnId="{8FB11CCA-A5A6-4799-AAA6-24464AB6BDB3}">
      <dgm:prSet/>
      <dgm:spPr/>
      <dgm:t>
        <a:bodyPr/>
        <a:lstStyle/>
        <a:p>
          <a:endParaRPr lang="en-US"/>
        </a:p>
      </dgm:t>
    </dgm:pt>
    <dgm:pt modelId="{C475E991-5472-42A6-86C2-5A509A3042D8}" type="sibTrans" cxnId="{8FB11CCA-A5A6-4799-AAA6-24464AB6BDB3}">
      <dgm:prSet/>
      <dgm:spPr/>
      <dgm:t>
        <a:bodyPr/>
        <a:lstStyle/>
        <a:p>
          <a:endParaRPr lang="en-US"/>
        </a:p>
      </dgm:t>
    </dgm:pt>
    <dgm:pt modelId="{CFB9EEC7-BC20-4271-8A29-7E73B0257040}" type="pres">
      <dgm:prSet presAssocID="{72C5554E-4640-4877-B312-DB3C648B7D7A}" presName="vert0" presStyleCnt="0">
        <dgm:presLayoutVars>
          <dgm:dir/>
          <dgm:animOne val="branch"/>
          <dgm:animLvl val="lvl"/>
        </dgm:presLayoutVars>
      </dgm:prSet>
      <dgm:spPr/>
    </dgm:pt>
    <dgm:pt modelId="{092F7706-9727-4586-B6AB-7C8B981CAB52}" type="pres">
      <dgm:prSet presAssocID="{7F78365A-2805-44D4-9458-BA1AE1894333}" presName="thickLine" presStyleLbl="alignNode1" presStyleIdx="0" presStyleCnt="4"/>
      <dgm:spPr/>
    </dgm:pt>
    <dgm:pt modelId="{01729474-7A6A-41DC-9F20-6F5DA484B43D}" type="pres">
      <dgm:prSet presAssocID="{7F78365A-2805-44D4-9458-BA1AE1894333}" presName="horz1" presStyleCnt="0"/>
      <dgm:spPr/>
    </dgm:pt>
    <dgm:pt modelId="{B165489A-81E5-404E-8AC7-DC34E9574510}" type="pres">
      <dgm:prSet presAssocID="{7F78365A-2805-44D4-9458-BA1AE1894333}" presName="tx1" presStyleLbl="revTx" presStyleIdx="0" presStyleCnt="4"/>
      <dgm:spPr/>
    </dgm:pt>
    <dgm:pt modelId="{F2597B8E-5E23-4F70-B0D1-B596143BAF1E}" type="pres">
      <dgm:prSet presAssocID="{7F78365A-2805-44D4-9458-BA1AE1894333}" presName="vert1" presStyleCnt="0"/>
      <dgm:spPr/>
    </dgm:pt>
    <dgm:pt modelId="{D54441D6-708E-4DA1-9F1E-21D116CF5DAA}" type="pres">
      <dgm:prSet presAssocID="{485A6D08-98B6-427F-B60C-B2C82E6B914B}" presName="thickLine" presStyleLbl="alignNode1" presStyleIdx="1" presStyleCnt="4"/>
      <dgm:spPr/>
    </dgm:pt>
    <dgm:pt modelId="{24EEB4B5-7E68-4DA8-8441-8317247C4D32}" type="pres">
      <dgm:prSet presAssocID="{485A6D08-98B6-427F-B60C-B2C82E6B914B}" presName="horz1" presStyleCnt="0"/>
      <dgm:spPr/>
    </dgm:pt>
    <dgm:pt modelId="{B5907EA7-2666-4EDB-BFE1-1B58824EA75A}" type="pres">
      <dgm:prSet presAssocID="{485A6D08-98B6-427F-B60C-B2C82E6B914B}" presName="tx1" presStyleLbl="revTx" presStyleIdx="1" presStyleCnt="4"/>
      <dgm:spPr/>
    </dgm:pt>
    <dgm:pt modelId="{76C1F786-F855-4B9D-BAC9-3D27CFA50237}" type="pres">
      <dgm:prSet presAssocID="{485A6D08-98B6-427F-B60C-B2C82E6B914B}" presName="vert1" presStyleCnt="0"/>
      <dgm:spPr/>
    </dgm:pt>
    <dgm:pt modelId="{B26143CC-D4BB-4893-AECA-C49B372582BD}" type="pres">
      <dgm:prSet presAssocID="{B3F8284C-677A-4B91-9B83-3FEC2158B024}" presName="thickLine" presStyleLbl="alignNode1" presStyleIdx="2" presStyleCnt="4"/>
      <dgm:spPr/>
    </dgm:pt>
    <dgm:pt modelId="{D7E1D1B5-8A97-4863-BAEF-9B618C387EFD}" type="pres">
      <dgm:prSet presAssocID="{B3F8284C-677A-4B91-9B83-3FEC2158B024}" presName="horz1" presStyleCnt="0"/>
      <dgm:spPr/>
    </dgm:pt>
    <dgm:pt modelId="{E96E8152-5BF6-4813-B458-43D7765FC86E}" type="pres">
      <dgm:prSet presAssocID="{B3F8284C-677A-4B91-9B83-3FEC2158B024}" presName="tx1" presStyleLbl="revTx" presStyleIdx="2" presStyleCnt="4"/>
      <dgm:spPr/>
    </dgm:pt>
    <dgm:pt modelId="{6839E443-3A4C-4255-9F67-E6D02F5943DA}" type="pres">
      <dgm:prSet presAssocID="{B3F8284C-677A-4B91-9B83-3FEC2158B024}" presName="vert1" presStyleCnt="0"/>
      <dgm:spPr/>
    </dgm:pt>
    <dgm:pt modelId="{73B314B0-3A74-408F-B49E-7A8B04067B66}" type="pres">
      <dgm:prSet presAssocID="{B39AD4FD-1FCD-4290-B3C3-7DA4E262E24B}" presName="thickLine" presStyleLbl="alignNode1" presStyleIdx="3" presStyleCnt="4"/>
      <dgm:spPr/>
    </dgm:pt>
    <dgm:pt modelId="{1398A0E2-4047-4CFA-B845-D59643A1F33C}" type="pres">
      <dgm:prSet presAssocID="{B39AD4FD-1FCD-4290-B3C3-7DA4E262E24B}" presName="horz1" presStyleCnt="0"/>
      <dgm:spPr/>
    </dgm:pt>
    <dgm:pt modelId="{297B35E0-0317-4508-9F2D-D56208A1031B}" type="pres">
      <dgm:prSet presAssocID="{B39AD4FD-1FCD-4290-B3C3-7DA4E262E24B}" presName="tx1" presStyleLbl="revTx" presStyleIdx="3" presStyleCnt="4"/>
      <dgm:spPr/>
    </dgm:pt>
    <dgm:pt modelId="{9A5CE79E-DE2C-4602-B68A-D259C1FCD144}" type="pres">
      <dgm:prSet presAssocID="{B39AD4FD-1FCD-4290-B3C3-7DA4E262E24B}" presName="vert1" presStyleCnt="0"/>
      <dgm:spPr/>
    </dgm:pt>
  </dgm:ptLst>
  <dgm:cxnLst>
    <dgm:cxn modelId="{1DF6EC2C-4CF5-41BC-AF5E-8A5C9E8A416B}" type="presOf" srcId="{485A6D08-98B6-427F-B60C-B2C82E6B914B}" destId="{B5907EA7-2666-4EDB-BFE1-1B58824EA75A}" srcOrd="0" destOrd="0" presId="urn:microsoft.com/office/officeart/2008/layout/LinedList"/>
    <dgm:cxn modelId="{EF1DEC5E-F619-4D1E-AB90-591544B6ED34}" srcId="{72C5554E-4640-4877-B312-DB3C648B7D7A}" destId="{485A6D08-98B6-427F-B60C-B2C82E6B914B}" srcOrd="1" destOrd="0" parTransId="{33F0835F-5C12-4E5A-A5D1-309564CADE1B}" sibTransId="{C9BF2E32-A42B-4A1E-BEC2-237DA6D9F83F}"/>
    <dgm:cxn modelId="{54CECE6D-E38E-4A54-82B9-A0F061990579}" type="presOf" srcId="{B39AD4FD-1FCD-4290-B3C3-7DA4E262E24B}" destId="{297B35E0-0317-4508-9F2D-D56208A1031B}" srcOrd="0" destOrd="0" presId="urn:microsoft.com/office/officeart/2008/layout/LinedList"/>
    <dgm:cxn modelId="{88D3186F-74D8-4E46-B3FB-FF2D0A9583C1}" type="presOf" srcId="{72C5554E-4640-4877-B312-DB3C648B7D7A}" destId="{CFB9EEC7-BC20-4271-8A29-7E73B0257040}" srcOrd="0" destOrd="0" presId="urn:microsoft.com/office/officeart/2008/layout/LinedList"/>
    <dgm:cxn modelId="{AB2987C7-92A9-43B0-B032-ED416FCC9299}" srcId="{72C5554E-4640-4877-B312-DB3C648B7D7A}" destId="{B3F8284C-677A-4B91-9B83-3FEC2158B024}" srcOrd="2" destOrd="0" parTransId="{A10FA548-5F3C-4701-97F7-48F462FE6DE1}" sibTransId="{883F3CA5-665F-4588-8CE7-FF7DBDD3859F}"/>
    <dgm:cxn modelId="{8FB11CCA-A5A6-4799-AAA6-24464AB6BDB3}" srcId="{72C5554E-4640-4877-B312-DB3C648B7D7A}" destId="{B39AD4FD-1FCD-4290-B3C3-7DA4E262E24B}" srcOrd="3" destOrd="0" parTransId="{9791B77F-7145-4CB9-9636-1EDF3B5C6C51}" sibTransId="{C475E991-5472-42A6-86C2-5A509A3042D8}"/>
    <dgm:cxn modelId="{E0FBB1CC-C613-4F4C-8EA3-EEB3268B7645}" srcId="{72C5554E-4640-4877-B312-DB3C648B7D7A}" destId="{7F78365A-2805-44D4-9458-BA1AE1894333}" srcOrd="0" destOrd="0" parTransId="{113DD98D-383A-4C44-B49C-CFC08141AB4A}" sibTransId="{75183E87-8128-4993-8ACA-54193B3F7A38}"/>
    <dgm:cxn modelId="{5BB856E3-DB0A-409E-B895-CDC0C41560E7}" type="presOf" srcId="{B3F8284C-677A-4B91-9B83-3FEC2158B024}" destId="{E96E8152-5BF6-4813-B458-43D7765FC86E}" srcOrd="0" destOrd="0" presId="urn:microsoft.com/office/officeart/2008/layout/LinedList"/>
    <dgm:cxn modelId="{516F23FC-D228-4263-8566-30A5D44EA5C1}" type="presOf" srcId="{7F78365A-2805-44D4-9458-BA1AE1894333}" destId="{B165489A-81E5-404E-8AC7-DC34E9574510}" srcOrd="0" destOrd="0" presId="urn:microsoft.com/office/officeart/2008/layout/LinedList"/>
    <dgm:cxn modelId="{F1012685-1181-4C11-8A56-19FFA116946E}" type="presParOf" srcId="{CFB9EEC7-BC20-4271-8A29-7E73B0257040}" destId="{092F7706-9727-4586-B6AB-7C8B981CAB52}" srcOrd="0" destOrd="0" presId="urn:microsoft.com/office/officeart/2008/layout/LinedList"/>
    <dgm:cxn modelId="{AD510494-4F76-429C-8C3A-1EAC151DA7F7}" type="presParOf" srcId="{CFB9EEC7-BC20-4271-8A29-7E73B0257040}" destId="{01729474-7A6A-41DC-9F20-6F5DA484B43D}" srcOrd="1" destOrd="0" presId="urn:microsoft.com/office/officeart/2008/layout/LinedList"/>
    <dgm:cxn modelId="{FC85DC5D-8926-4CAC-BEC2-C8C834124B43}" type="presParOf" srcId="{01729474-7A6A-41DC-9F20-6F5DA484B43D}" destId="{B165489A-81E5-404E-8AC7-DC34E9574510}" srcOrd="0" destOrd="0" presId="urn:microsoft.com/office/officeart/2008/layout/LinedList"/>
    <dgm:cxn modelId="{52B8E383-63BD-464D-8D58-445189AEF4E1}" type="presParOf" srcId="{01729474-7A6A-41DC-9F20-6F5DA484B43D}" destId="{F2597B8E-5E23-4F70-B0D1-B596143BAF1E}" srcOrd="1" destOrd="0" presId="urn:microsoft.com/office/officeart/2008/layout/LinedList"/>
    <dgm:cxn modelId="{756625DB-2DA6-4E47-990E-1B99E8F3D48D}" type="presParOf" srcId="{CFB9EEC7-BC20-4271-8A29-7E73B0257040}" destId="{D54441D6-708E-4DA1-9F1E-21D116CF5DAA}" srcOrd="2" destOrd="0" presId="urn:microsoft.com/office/officeart/2008/layout/LinedList"/>
    <dgm:cxn modelId="{335ED7D9-40DB-41E4-A2D7-54EA6C8772ED}" type="presParOf" srcId="{CFB9EEC7-BC20-4271-8A29-7E73B0257040}" destId="{24EEB4B5-7E68-4DA8-8441-8317247C4D32}" srcOrd="3" destOrd="0" presId="urn:microsoft.com/office/officeart/2008/layout/LinedList"/>
    <dgm:cxn modelId="{50E24613-E242-4CE2-AD7A-B9F0BCEE17DE}" type="presParOf" srcId="{24EEB4B5-7E68-4DA8-8441-8317247C4D32}" destId="{B5907EA7-2666-4EDB-BFE1-1B58824EA75A}" srcOrd="0" destOrd="0" presId="urn:microsoft.com/office/officeart/2008/layout/LinedList"/>
    <dgm:cxn modelId="{56ED0AD4-3CB6-4D42-9C27-9E8E9A38B6EF}" type="presParOf" srcId="{24EEB4B5-7E68-4DA8-8441-8317247C4D32}" destId="{76C1F786-F855-4B9D-BAC9-3D27CFA50237}" srcOrd="1" destOrd="0" presId="urn:microsoft.com/office/officeart/2008/layout/LinedList"/>
    <dgm:cxn modelId="{A213551F-6FBE-40D3-A7D8-44C171232DF1}" type="presParOf" srcId="{CFB9EEC7-BC20-4271-8A29-7E73B0257040}" destId="{B26143CC-D4BB-4893-AECA-C49B372582BD}" srcOrd="4" destOrd="0" presId="urn:microsoft.com/office/officeart/2008/layout/LinedList"/>
    <dgm:cxn modelId="{5B914CB7-D3DA-47E3-9B95-60913F73CE30}" type="presParOf" srcId="{CFB9EEC7-BC20-4271-8A29-7E73B0257040}" destId="{D7E1D1B5-8A97-4863-BAEF-9B618C387EFD}" srcOrd="5" destOrd="0" presId="urn:microsoft.com/office/officeart/2008/layout/LinedList"/>
    <dgm:cxn modelId="{09DAEE45-EA67-4799-9D74-2313D13600EF}" type="presParOf" srcId="{D7E1D1B5-8A97-4863-BAEF-9B618C387EFD}" destId="{E96E8152-5BF6-4813-B458-43D7765FC86E}" srcOrd="0" destOrd="0" presId="urn:microsoft.com/office/officeart/2008/layout/LinedList"/>
    <dgm:cxn modelId="{077A8C76-7DA2-472E-A13B-B4CB8C4B054C}" type="presParOf" srcId="{D7E1D1B5-8A97-4863-BAEF-9B618C387EFD}" destId="{6839E443-3A4C-4255-9F67-E6D02F5943DA}" srcOrd="1" destOrd="0" presId="urn:microsoft.com/office/officeart/2008/layout/LinedList"/>
    <dgm:cxn modelId="{E8E903D2-B4FD-46F2-B970-B1FF083D33AE}" type="presParOf" srcId="{CFB9EEC7-BC20-4271-8A29-7E73B0257040}" destId="{73B314B0-3A74-408F-B49E-7A8B04067B66}" srcOrd="6" destOrd="0" presId="urn:microsoft.com/office/officeart/2008/layout/LinedList"/>
    <dgm:cxn modelId="{60ACC7EE-3A7A-4344-B2C9-F96CBEDEB451}" type="presParOf" srcId="{CFB9EEC7-BC20-4271-8A29-7E73B0257040}" destId="{1398A0E2-4047-4CFA-B845-D59643A1F33C}" srcOrd="7" destOrd="0" presId="urn:microsoft.com/office/officeart/2008/layout/LinedList"/>
    <dgm:cxn modelId="{9B479E99-C6F2-4546-ACD7-C8D3959FA268}" type="presParOf" srcId="{1398A0E2-4047-4CFA-B845-D59643A1F33C}" destId="{297B35E0-0317-4508-9F2D-D56208A1031B}" srcOrd="0" destOrd="0" presId="urn:microsoft.com/office/officeart/2008/layout/LinedList"/>
    <dgm:cxn modelId="{7C5579E3-F3EC-45D4-BF74-E0CF22D05D71}" type="presParOf" srcId="{1398A0E2-4047-4CFA-B845-D59643A1F33C}" destId="{9A5CE79E-DE2C-4602-B68A-D259C1FCD1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C5554E-4640-4877-B312-DB3C648B7D7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8365A-2805-44D4-9458-BA1AE1894333}">
      <dgm:prSet/>
      <dgm:spPr/>
      <dgm:t>
        <a:bodyPr/>
        <a:lstStyle/>
        <a:p>
          <a:r>
            <a:rPr lang="en-US"/>
            <a:t>Joseph loses </a:t>
          </a:r>
          <a:r>
            <a:rPr lang="en-US" dirty="0"/>
            <a:t>his garment</a:t>
          </a:r>
        </a:p>
      </dgm:t>
    </dgm:pt>
    <dgm:pt modelId="{113DD98D-383A-4C44-B49C-CFC08141AB4A}" type="parTrans" cxnId="{E0FBB1CC-C613-4F4C-8EA3-EEB3268B7645}">
      <dgm:prSet/>
      <dgm:spPr/>
      <dgm:t>
        <a:bodyPr/>
        <a:lstStyle/>
        <a:p>
          <a:endParaRPr lang="en-US"/>
        </a:p>
      </dgm:t>
    </dgm:pt>
    <dgm:pt modelId="{75183E87-8128-4993-8ACA-54193B3F7A38}" type="sibTrans" cxnId="{E0FBB1CC-C613-4F4C-8EA3-EEB3268B7645}">
      <dgm:prSet/>
      <dgm:spPr/>
      <dgm:t>
        <a:bodyPr/>
        <a:lstStyle/>
        <a:p>
          <a:endParaRPr lang="en-US"/>
        </a:p>
      </dgm:t>
    </dgm:pt>
    <dgm:pt modelId="{485A6D08-98B6-427F-B60C-B2C82E6B914B}">
      <dgm:prSet/>
      <dgm:spPr/>
      <dgm:t>
        <a:bodyPr/>
        <a:lstStyle/>
        <a:p>
          <a:r>
            <a:rPr lang="en-US" dirty="0"/>
            <a:t>Joseph is falsely accused</a:t>
          </a:r>
        </a:p>
      </dgm:t>
    </dgm:pt>
    <dgm:pt modelId="{33F0835F-5C12-4E5A-A5D1-309564CADE1B}" type="parTrans" cxnId="{EF1DEC5E-F619-4D1E-AB90-591544B6ED34}">
      <dgm:prSet/>
      <dgm:spPr/>
      <dgm:t>
        <a:bodyPr/>
        <a:lstStyle/>
        <a:p>
          <a:endParaRPr lang="en-US"/>
        </a:p>
      </dgm:t>
    </dgm:pt>
    <dgm:pt modelId="{C9BF2E32-A42B-4A1E-BEC2-237DA6D9F83F}" type="sibTrans" cxnId="{EF1DEC5E-F619-4D1E-AB90-591544B6ED34}">
      <dgm:prSet/>
      <dgm:spPr/>
      <dgm:t>
        <a:bodyPr/>
        <a:lstStyle/>
        <a:p>
          <a:endParaRPr lang="en-US"/>
        </a:p>
      </dgm:t>
    </dgm:pt>
    <dgm:pt modelId="{B3F8284C-677A-4B91-9B83-3FEC2158B024}">
      <dgm:prSet/>
      <dgm:spPr/>
      <dgm:t>
        <a:bodyPr/>
        <a:lstStyle/>
        <a:p>
          <a:r>
            <a:rPr lang="en-US" dirty="0"/>
            <a:t>Joseph’s master becomes angry with him and throws him in prison</a:t>
          </a:r>
        </a:p>
      </dgm:t>
    </dgm:pt>
    <dgm:pt modelId="{A10FA548-5F3C-4701-97F7-48F462FE6DE1}" type="parTrans" cxnId="{AB2987C7-92A9-43B0-B032-ED416FCC9299}">
      <dgm:prSet/>
      <dgm:spPr/>
      <dgm:t>
        <a:bodyPr/>
        <a:lstStyle/>
        <a:p>
          <a:endParaRPr lang="en-US"/>
        </a:p>
      </dgm:t>
    </dgm:pt>
    <dgm:pt modelId="{883F3CA5-665F-4588-8CE7-FF7DBDD3859F}" type="sibTrans" cxnId="{AB2987C7-92A9-43B0-B032-ED416FCC9299}">
      <dgm:prSet/>
      <dgm:spPr/>
      <dgm:t>
        <a:bodyPr/>
        <a:lstStyle/>
        <a:p>
          <a:endParaRPr lang="en-US"/>
        </a:p>
      </dgm:t>
    </dgm:pt>
    <dgm:pt modelId="{B39AD4FD-1FCD-4290-B3C3-7DA4E262E24B}">
      <dgm:prSet/>
      <dgm:spPr/>
      <dgm:t>
        <a:bodyPr/>
        <a:lstStyle/>
        <a:p>
          <a:r>
            <a:rPr lang="en-US" dirty="0"/>
            <a:t>Joseph lost his garment and his freedom but not his integrity</a:t>
          </a:r>
        </a:p>
      </dgm:t>
    </dgm:pt>
    <dgm:pt modelId="{9791B77F-7145-4CB9-9636-1EDF3B5C6C51}" type="parTrans" cxnId="{8FB11CCA-A5A6-4799-AAA6-24464AB6BDB3}">
      <dgm:prSet/>
      <dgm:spPr/>
      <dgm:t>
        <a:bodyPr/>
        <a:lstStyle/>
        <a:p>
          <a:endParaRPr lang="en-US"/>
        </a:p>
      </dgm:t>
    </dgm:pt>
    <dgm:pt modelId="{C475E991-5472-42A6-86C2-5A509A3042D8}" type="sibTrans" cxnId="{8FB11CCA-A5A6-4799-AAA6-24464AB6BDB3}">
      <dgm:prSet/>
      <dgm:spPr/>
      <dgm:t>
        <a:bodyPr/>
        <a:lstStyle/>
        <a:p>
          <a:endParaRPr lang="en-US"/>
        </a:p>
      </dgm:t>
    </dgm:pt>
    <dgm:pt modelId="{CFB9EEC7-BC20-4271-8A29-7E73B0257040}" type="pres">
      <dgm:prSet presAssocID="{72C5554E-4640-4877-B312-DB3C648B7D7A}" presName="vert0" presStyleCnt="0">
        <dgm:presLayoutVars>
          <dgm:dir/>
          <dgm:animOne val="branch"/>
          <dgm:animLvl val="lvl"/>
        </dgm:presLayoutVars>
      </dgm:prSet>
      <dgm:spPr/>
    </dgm:pt>
    <dgm:pt modelId="{092F7706-9727-4586-B6AB-7C8B981CAB52}" type="pres">
      <dgm:prSet presAssocID="{7F78365A-2805-44D4-9458-BA1AE1894333}" presName="thickLine" presStyleLbl="alignNode1" presStyleIdx="0" presStyleCnt="4"/>
      <dgm:spPr/>
    </dgm:pt>
    <dgm:pt modelId="{01729474-7A6A-41DC-9F20-6F5DA484B43D}" type="pres">
      <dgm:prSet presAssocID="{7F78365A-2805-44D4-9458-BA1AE1894333}" presName="horz1" presStyleCnt="0"/>
      <dgm:spPr/>
    </dgm:pt>
    <dgm:pt modelId="{B165489A-81E5-404E-8AC7-DC34E9574510}" type="pres">
      <dgm:prSet presAssocID="{7F78365A-2805-44D4-9458-BA1AE1894333}" presName="tx1" presStyleLbl="revTx" presStyleIdx="0" presStyleCnt="4"/>
      <dgm:spPr/>
    </dgm:pt>
    <dgm:pt modelId="{F2597B8E-5E23-4F70-B0D1-B596143BAF1E}" type="pres">
      <dgm:prSet presAssocID="{7F78365A-2805-44D4-9458-BA1AE1894333}" presName="vert1" presStyleCnt="0"/>
      <dgm:spPr/>
    </dgm:pt>
    <dgm:pt modelId="{D54441D6-708E-4DA1-9F1E-21D116CF5DAA}" type="pres">
      <dgm:prSet presAssocID="{485A6D08-98B6-427F-B60C-B2C82E6B914B}" presName="thickLine" presStyleLbl="alignNode1" presStyleIdx="1" presStyleCnt="4"/>
      <dgm:spPr/>
    </dgm:pt>
    <dgm:pt modelId="{24EEB4B5-7E68-4DA8-8441-8317247C4D32}" type="pres">
      <dgm:prSet presAssocID="{485A6D08-98B6-427F-B60C-B2C82E6B914B}" presName="horz1" presStyleCnt="0"/>
      <dgm:spPr/>
    </dgm:pt>
    <dgm:pt modelId="{B5907EA7-2666-4EDB-BFE1-1B58824EA75A}" type="pres">
      <dgm:prSet presAssocID="{485A6D08-98B6-427F-B60C-B2C82E6B914B}" presName="tx1" presStyleLbl="revTx" presStyleIdx="1" presStyleCnt="4"/>
      <dgm:spPr/>
    </dgm:pt>
    <dgm:pt modelId="{76C1F786-F855-4B9D-BAC9-3D27CFA50237}" type="pres">
      <dgm:prSet presAssocID="{485A6D08-98B6-427F-B60C-B2C82E6B914B}" presName="vert1" presStyleCnt="0"/>
      <dgm:spPr/>
    </dgm:pt>
    <dgm:pt modelId="{B26143CC-D4BB-4893-AECA-C49B372582BD}" type="pres">
      <dgm:prSet presAssocID="{B3F8284C-677A-4B91-9B83-3FEC2158B024}" presName="thickLine" presStyleLbl="alignNode1" presStyleIdx="2" presStyleCnt="4"/>
      <dgm:spPr/>
    </dgm:pt>
    <dgm:pt modelId="{D7E1D1B5-8A97-4863-BAEF-9B618C387EFD}" type="pres">
      <dgm:prSet presAssocID="{B3F8284C-677A-4B91-9B83-3FEC2158B024}" presName="horz1" presStyleCnt="0"/>
      <dgm:spPr/>
    </dgm:pt>
    <dgm:pt modelId="{E96E8152-5BF6-4813-B458-43D7765FC86E}" type="pres">
      <dgm:prSet presAssocID="{B3F8284C-677A-4B91-9B83-3FEC2158B024}" presName="tx1" presStyleLbl="revTx" presStyleIdx="2" presStyleCnt="4"/>
      <dgm:spPr/>
    </dgm:pt>
    <dgm:pt modelId="{6839E443-3A4C-4255-9F67-E6D02F5943DA}" type="pres">
      <dgm:prSet presAssocID="{B3F8284C-677A-4B91-9B83-3FEC2158B024}" presName="vert1" presStyleCnt="0"/>
      <dgm:spPr/>
    </dgm:pt>
    <dgm:pt modelId="{73B314B0-3A74-408F-B49E-7A8B04067B66}" type="pres">
      <dgm:prSet presAssocID="{B39AD4FD-1FCD-4290-B3C3-7DA4E262E24B}" presName="thickLine" presStyleLbl="alignNode1" presStyleIdx="3" presStyleCnt="4"/>
      <dgm:spPr/>
    </dgm:pt>
    <dgm:pt modelId="{1398A0E2-4047-4CFA-B845-D59643A1F33C}" type="pres">
      <dgm:prSet presAssocID="{B39AD4FD-1FCD-4290-B3C3-7DA4E262E24B}" presName="horz1" presStyleCnt="0"/>
      <dgm:spPr/>
    </dgm:pt>
    <dgm:pt modelId="{297B35E0-0317-4508-9F2D-D56208A1031B}" type="pres">
      <dgm:prSet presAssocID="{B39AD4FD-1FCD-4290-B3C3-7DA4E262E24B}" presName="tx1" presStyleLbl="revTx" presStyleIdx="3" presStyleCnt="4"/>
      <dgm:spPr/>
    </dgm:pt>
    <dgm:pt modelId="{9A5CE79E-DE2C-4602-B68A-D259C1FCD144}" type="pres">
      <dgm:prSet presAssocID="{B39AD4FD-1FCD-4290-B3C3-7DA4E262E24B}" presName="vert1" presStyleCnt="0"/>
      <dgm:spPr/>
    </dgm:pt>
  </dgm:ptLst>
  <dgm:cxnLst>
    <dgm:cxn modelId="{09AFA82B-4153-4D53-AF02-9A075E5E960D}" type="presOf" srcId="{B39AD4FD-1FCD-4290-B3C3-7DA4E262E24B}" destId="{297B35E0-0317-4508-9F2D-D56208A1031B}" srcOrd="0" destOrd="0" presId="urn:microsoft.com/office/officeart/2008/layout/LinedList"/>
    <dgm:cxn modelId="{45019434-D705-49B8-9DB2-95579A3EB88D}" type="presOf" srcId="{72C5554E-4640-4877-B312-DB3C648B7D7A}" destId="{CFB9EEC7-BC20-4271-8A29-7E73B0257040}" srcOrd="0" destOrd="0" presId="urn:microsoft.com/office/officeart/2008/layout/LinedList"/>
    <dgm:cxn modelId="{54CA875B-9ED4-432B-AF0D-5BBC4A2DFFD8}" type="presOf" srcId="{485A6D08-98B6-427F-B60C-B2C82E6B914B}" destId="{B5907EA7-2666-4EDB-BFE1-1B58824EA75A}" srcOrd="0" destOrd="0" presId="urn:microsoft.com/office/officeart/2008/layout/LinedList"/>
    <dgm:cxn modelId="{EF1DEC5E-F619-4D1E-AB90-591544B6ED34}" srcId="{72C5554E-4640-4877-B312-DB3C648B7D7A}" destId="{485A6D08-98B6-427F-B60C-B2C82E6B914B}" srcOrd="1" destOrd="0" parTransId="{33F0835F-5C12-4E5A-A5D1-309564CADE1B}" sibTransId="{C9BF2E32-A42B-4A1E-BEC2-237DA6D9F83F}"/>
    <dgm:cxn modelId="{8D3E0BB9-C47B-44E6-BD49-100E85BF2D06}" type="presOf" srcId="{7F78365A-2805-44D4-9458-BA1AE1894333}" destId="{B165489A-81E5-404E-8AC7-DC34E9574510}" srcOrd="0" destOrd="0" presId="urn:microsoft.com/office/officeart/2008/layout/LinedList"/>
    <dgm:cxn modelId="{AB2987C7-92A9-43B0-B032-ED416FCC9299}" srcId="{72C5554E-4640-4877-B312-DB3C648B7D7A}" destId="{B3F8284C-677A-4B91-9B83-3FEC2158B024}" srcOrd="2" destOrd="0" parTransId="{A10FA548-5F3C-4701-97F7-48F462FE6DE1}" sibTransId="{883F3CA5-665F-4588-8CE7-FF7DBDD3859F}"/>
    <dgm:cxn modelId="{8FB11CCA-A5A6-4799-AAA6-24464AB6BDB3}" srcId="{72C5554E-4640-4877-B312-DB3C648B7D7A}" destId="{B39AD4FD-1FCD-4290-B3C3-7DA4E262E24B}" srcOrd="3" destOrd="0" parTransId="{9791B77F-7145-4CB9-9636-1EDF3B5C6C51}" sibTransId="{C475E991-5472-42A6-86C2-5A509A3042D8}"/>
    <dgm:cxn modelId="{E0FBB1CC-C613-4F4C-8EA3-EEB3268B7645}" srcId="{72C5554E-4640-4877-B312-DB3C648B7D7A}" destId="{7F78365A-2805-44D4-9458-BA1AE1894333}" srcOrd="0" destOrd="0" parTransId="{113DD98D-383A-4C44-B49C-CFC08141AB4A}" sibTransId="{75183E87-8128-4993-8ACA-54193B3F7A38}"/>
    <dgm:cxn modelId="{516EB6DC-31EA-4F39-B769-67583CF359A3}" type="presOf" srcId="{B3F8284C-677A-4B91-9B83-3FEC2158B024}" destId="{E96E8152-5BF6-4813-B458-43D7765FC86E}" srcOrd="0" destOrd="0" presId="urn:microsoft.com/office/officeart/2008/layout/LinedList"/>
    <dgm:cxn modelId="{20EB237D-703B-4EF2-BD27-9599C90EDA25}" type="presParOf" srcId="{CFB9EEC7-BC20-4271-8A29-7E73B0257040}" destId="{092F7706-9727-4586-B6AB-7C8B981CAB52}" srcOrd="0" destOrd="0" presId="urn:microsoft.com/office/officeart/2008/layout/LinedList"/>
    <dgm:cxn modelId="{8ED6BB06-8E80-488A-A126-A1BF4BE8E094}" type="presParOf" srcId="{CFB9EEC7-BC20-4271-8A29-7E73B0257040}" destId="{01729474-7A6A-41DC-9F20-6F5DA484B43D}" srcOrd="1" destOrd="0" presId="urn:microsoft.com/office/officeart/2008/layout/LinedList"/>
    <dgm:cxn modelId="{928366C2-0E49-4391-AB7D-04CF1D1AA68E}" type="presParOf" srcId="{01729474-7A6A-41DC-9F20-6F5DA484B43D}" destId="{B165489A-81E5-404E-8AC7-DC34E9574510}" srcOrd="0" destOrd="0" presId="urn:microsoft.com/office/officeart/2008/layout/LinedList"/>
    <dgm:cxn modelId="{E7C63035-92EA-4ECF-9F3A-C7D432B684E9}" type="presParOf" srcId="{01729474-7A6A-41DC-9F20-6F5DA484B43D}" destId="{F2597B8E-5E23-4F70-B0D1-B596143BAF1E}" srcOrd="1" destOrd="0" presId="urn:microsoft.com/office/officeart/2008/layout/LinedList"/>
    <dgm:cxn modelId="{700185F5-1D10-4AF7-B45F-1C6B29824941}" type="presParOf" srcId="{CFB9EEC7-BC20-4271-8A29-7E73B0257040}" destId="{D54441D6-708E-4DA1-9F1E-21D116CF5DAA}" srcOrd="2" destOrd="0" presId="urn:microsoft.com/office/officeart/2008/layout/LinedList"/>
    <dgm:cxn modelId="{1E9C93D7-3956-48E9-9BEA-321D9B92761F}" type="presParOf" srcId="{CFB9EEC7-BC20-4271-8A29-7E73B0257040}" destId="{24EEB4B5-7E68-4DA8-8441-8317247C4D32}" srcOrd="3" destOrd="0" presId="urn:microsoft.com/office/officeart/2008/layout/LinedList"/>
    <dgm:cxn modelId="{F03AA121-34EB-4003-A35A-7DBFB3EA48BE}" type="presParOf" srcId="{24EEB4B5-7E68-4DA8-8441-8317247C4D32}" destId="{B5907EA7-2666-4EDB-BFE1-1B58824EA75A}" srcOrd="0" destOrd="0" presId="urn:microsoft.com/office/officeart/2008/layout/LinedList"/>
    <dgm:cxn modelId="{31F7CCB1-2E11-4DC9-84E6-C52CB6BBD219}" type="presParOf" srcId="{24EEB4B5-7E68-4DA8-8441-8317247C4D32}" destId="{76C1F786-F855-4B9D-BAC9-3D27CFA50237}" srcOrd="1" destOrd="0" presId="urn:microsoft.com/office/officeart/2008/layout/LinedList"/>
    <dgm:cxn modelId="{DC6059AE-145A-4357-BE5F-5240BF7E088B}" type="presParOf" srcId="{CFB9EEC7-BC20-4271-8A29-7E73B0257040}" destId="{B26143CC-D4BB-4893-AECA-C49B372582BD}" srcOrd="4" destOrd="0" presId="urn:microsoft.com/office/officeart/2008/layout/LinedList"/>
    <dgm:cxn modelId="{3D2ABE44-5942-4AAE-ADAD-3DD24BC2247D}" type="presParOf" srcId="{CFB9EEC7-BC20-4271-8A29-7E73B0257040}" destId="{D7E1D1B5-8A97-4863-BAEF-9B618C387EFD}" srcOrd="5" destOrd="0" presId="urn:microsoft.com/office/officeart/2008/layout/LinedList"/>
    <dgm:cxn modelId="{67BD33DA-8859-4B21-9BF1-C4F28CC61F36}" type="presParOf" srcId="{D7E1D1B5-8A97-4863-BAEF-9B618C387EFD}" destId="{E96E8152-5BF6-4813-B458-43D7765FC86E}" srcOrd="0" destOrd="0" presId="urn:microsoft.com/office/officeart/2008/layout/LinedList"/>
    <dgm:cxn modelId="{3D27F139-0B5B-4595-B2A5-FFF19CF2B847}" type="presParOf" srcId="{D7E1D1B5-8A97-4863-BAEF-9B618C387EFD}" destId="{6839E443-3A4C-4255-9F67-E6D02F5943DA}" srcOrd="1" destOrd="0" presId="urn:microsoft.com/office/officeart/2008/layout/LinedList"/>
    <dgm:cxn modelId="{978838FA-BCC5-4E88-B835-246A5CDFC6F4}" type="presParOf" srcId="{CFB9EEC7-BC20-4271-8A29-7E73B0257040}" destId="{73B314B0-3A74-408F-B49E-7A8B04067B66}" srcOrd="6" destOrd="0" presId="urn:microsoft.com/office/officeart/2008/layout/LinedList"/>
    <dgm:cxn modelId="{C3C5FEEA-12F1-43F0-B345-C8FC3C5BC3C6}" type="presParOf" srcId="{CFB9EEC7-BC20-4271-8A29-7E73B0257040}" destId="{1398A0E2-4047-4CFA-B845-D59643A1F33C}" srcOrd="7" destOrd="0" presId="urn:microsoft.com/office/officeart/2008/layout/LinedList"/>
    <dgm:cxn modelId="{E711651D-2BF1-47C1-8D10-F0868D91F39F}" type="presParOf" srcId="{1398A0E2-4047-4CFA-B845-D59643A1F33C}" destId="{297B35E0-0317-4508-9F2D-D56208A1031B}" srcOrd="0" destOrd="0" presId="urn:microsoft.com/office/officeart/2008/layout/LinedList"/>
    <dgm:cxn modelId="{866C43B5-ACC8-4EFB-B6FC-54C908F4A3E9}" type="presParOf" srcId="{1398A0E2-4047-4CFA-B845-D59643A1F33C}" destId="{9A5CE79E-DE2C-4602-B68A-D259C1FCD1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0D35A0-F63A-4FB0-9309-063E423643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06D0F-29FE-4786-B900-33026F262F4E}">
      <dgm:prSet/>
      <dgm:spPr/>
      <dgm:t>
        <a:bodyPr/>
        <a:lstStyle/>
        <a:p>
          <a:r>
            <a:rPr lang="en-US"/>
            <a:t>The Lord was with Joseph and showed him mercy</a:t>
          </a:r>
        </a:p>
      </dgm:t>
    </dgm:pt>
    <dgm:pt modelId="{C37E9151-66AF-432D-9C44-BDCF0E960560}" type="parTrans" cxnId="{F9EF6834-4817-42F5-A8AD-D312D275DF9A}">
      <dgm:prSet/>
      <dgm:spPr/>
      <dgm:t>
        <a:bodyPr/>
        <a:lstStyle/>
        <a:p>
          <a:endParaRPr lang="en-US"/>
        </a:p>
      </dgm:t>
    </dgm:pt>
    <dgm:pt modelId="{E2C12A0F-7594-4D7C-A52F-4171EEFFEAF5}" type="sibTrans" cxnId="{F9EF6834-4817-42F5-A8AD-D312D275DF9A}">
      <dgm:prSet/>
      <dgm:spPr/>
      <dgm:t>
        <a:bodyPr/>
        <a:lstStyle/>
        <a:p>
          <a:endParaRPr lang="en-US"/>
        </a:p>
      </dgm:t>
    </dgm:pt>
    <dgm:pt modelId="{3D96F1E8-BD14-4E5A-93F2-A33BD468C37A}">
      <dgm:prSet/>
      <dgm:spPr/>
      <dgm:t>
        <a:bodyPr/>
        <a:lstStyle/>
        <a:p>
          <a:r>
            <a:rPr lang="en-US"/>
            <a:t>Joseph gained favor in the sight of  the keeper of the prison</a:t>
          </a:r>
        </a:p>
      </dgm:t>
    </dgm:pt>
    <dgm:pt modelId="{8A6E3B05-676F-407B-BAE5-1EB08B533FFE}" type="parTrans" cxnId="{8DBCDB3A-EBD4-4DAB-A5FC-57575E8B51EB}">
      <dgm:prSet/>
      <dgm:spPr/>
      <dgm:t>
        <a:bodyPr/>
        <a:lstStyle/>
        <a:p>
          <a:endParaRPr lang="en-US"/>
        </a:p>
      </dgm:t>
    </dgm:pt>
    <dgm:pt modelId="{CDE331BD-6DDE-44B1-9D32-607082857EC4}" type="sibTrans" cxnId="{8DBCDB3A-EBD4-4DAB-A5FC-57575E8B51EB}">
      <dgm:prSet/>
      <dgm:spPr/>
      <dgm:t>
        <a:bodyPr/>
        <a:lstStyle/>
        <a:p>
          <a:endParaRPr lang="en-US"/>
        </a:p>
      </dgm:t>
    </dgm:pt>
    <dgm:pt modelId="{53DB6ED1-1F8A-4306-A47D-9E481145634D}">
      <dgm:prSet/>
      <dgm:spPr/>
      <dgm:t>
        <a:bodyPr/>
        <a:lstStyle/>
        <a:p>
          <a:r>
            <a:rPr lang="en-US"/>
            <a:t>The keeper of the prison committed to Joseph’s hand  all the prisoners</a:t>
          </a:r>
        </a:p>
      </dgm:t>
    </dgm:pt>
    <dgm:pt modelId="{44F63C8A-E6B9-47C4-95E4-8CA5E6CBD7A7}" type="parTrans" cxnId="{48E6FC53-057F-4119-A3C9-F92AC2629459}">
      <dgm:prSet/>
      <dgm:spPr/>
      <dgm:t>
        <a:bodyPr/>
        <a:lstStyle/>
        <a:p>
          <a:endParaRPr lang="en-US"/>
        </a:p>
      </dgm:t>
    </dgm:pt>
    <dgm:pt modelId="{D795C3DC-40E6-45E5-BBB8-246439A3AF92}" type="sibTrans" cxnId="{48E6FC53-057F-4119-A3C9-F92AC2629459}">
      <dgm:prSet/>
      <dgm:spPr/>
      <dgm:t>
        <a:bodyPr/>
        <a:lstStyle/>
        <a:p>
          <a:endParaRPr lang="en-US"/>
        </a:p>
      </dgm:t>
    </dgm:pt>
    <dgm:pt modelId="{C45E5C87-372C-4AF5-837F-AA99CB80B4AE}">
      <dgm:prSet/>
      <dgm:spPr/>
      <dgm:t>
        <a:bodyPr/>
        <a:lstStyle/>
        <a:p>
          <a:r>
            <a:rPr lang="en-US" dirty="0"/>
            <a:t>Because the Lord was with him, whatever he did the Lord made it prosper</a:t>
          </a:r>
        </a:p>
      </dgm:t>
    </dgm:pt>
    <dgm:pt modelId="{A6DF9CA8-748A-4990-BC83-78206BA2C5EB}" type="parTrans" cxnId="{E2F87A03-A724-4BA5-8CFB-2A3CFB7F4862}">
      <dgm:prSet/>
      <dgm:spPr/>
      <dgm:t>
        <a:bodyPr/>
        <a:lstStyle/>
        <a:p>
          <a:endParaRPr lang="en-US"/>
        </a:p>
      </dgm:t>
    </dgm:pt>
    <dgm:pt modelId="{2E27AB55-4536-4FF5-98D7-C44A6696236F}" type="sibTrans" cxnId="{E2F87A03-A724-4BA5-8CFB-2A3CFB7F4862}">
      <dgm:prSet/>
      <dgm:spPr/>
      <dgm:t>
        <a:bodyPr/>
        <a:lstStyle/>
        <a:p>
          <a:endParaRPr lang="en-US"/>
        </a:p>
      </dgm:t>
    </dgm:pt>
    <dgm:pt modelId="{E4724BB3-E3D6-4B3F-9DE8-ED589863D53B}" type="pres">
      <dgm:prSet presAssocID="{1B0D35A0-F63A-4FB0-9309-063E423643FD}" presName="vert0" presStyleCnt="0">
        <dgm:presLayoutVars>
          <dgm:dir/>
          <dgm:animOne val="branch"/>
          <dgm:animLvl val="lvl"/>
        </dgm:presLayoutVars>
      </dgm:prSet>
      <dgm:spPr/>
    </dgm:pt>
    <dgm:pt modelId="{A179D284-EA2F-4F75-AB0C-4E9A5FCF6F83}" type="pres">
      <dgm:prSet presAssocID="{D3D06D0F-29FE-4786-B900-33026F262F4E}" presName="thickLine" presStyleLbl="alignNode1" presStyleIdx="0" presStyleCnt="4"/>
      <dgm:spPr/>
    </dgm:pt>
    <dgm:pt modelId="{259D07F3-29E0-49BD-BE28-8C9F21808107}" type="pres">
      <dgm:prSet presAssocID="{D3D06D0F-29FE-4786-B900-33026F262F4E}" presName="horz1" presStyleCnt="0"/>
      <dgm:spPr/>
    </dgm:pt>
    <dgm:pt modelId="{E00BA855-AC47-4379-9C39-D693F6359D46}" type="pres">
      <dgm:prSet presAssocID="{D3D06D0F-29FE-4786-B900-33026F262F4E}" presName="tx1" presStyleLbl="revTx" presStyleIdx="0" presStyleCnt="4"/>
      <dgm:spPr/>
    </dgm:pt>
    <dgm:pt modelId="{0E6416E2-475B-4607-BF98-DA6C81BB2BCF}" type="pres">
      <dgm:prSet presAssocID="{D3D06D0F-29FE-4786-B900-33026F262F4E}" presName="vert1" presStyleCnt="0"/>
      <dgm:spPr/>
    </dgm:pt>
    <dgm:pt modelId="{E1831054-59C4-4EFD-8AFD-0C86C7635456}" type="pres">
      <dgm:prSet presAssocID="{3D96F1E8-BD14-4E5A-93F2-A33BD468C37A}" presName="thickLine" presStyleLbl="alignNode1" presStyleIdx="1" presStyleCnt="4"/>
      <dgm:spPr/>
    </dgm:pt>
    <dgm:pt modelId="{1AA46A38-4688-49F5-83AD-760AAF367A9B}" type="pres">
      <dgm:prSet presAssocID="{3D96F1E8-BD14-4E5A-93F2-A33BD468C37A}" presName="horz1" presStyleCnt="0"/>
      <dgm:spPr/>
    </dgm:pt>
    <dgm:pt modelId="{16502BCA-B62E-4668-AEFB-D54E52338B70}" type="pres">
      <dgm:prSet presAssocID="{3D96F1E8-BD14-4E5A-93F2-A33BD468C37A}" presName="tx1" presStyleLbl="revTx" presStyleIdx="1" presStyleCnt="4"/>
      <dgm:spPr/>
    </dgm:pt>
    <dgm:pt modelId="{4429D481-D95F-4985-B949-5678386F3BED}" type="pres">
      <dgm:prSet presAssocID="{3D96F1E8-BD14-4E5A-93F2-A33BD468C37A}" presName="vert1" presStyleCnt="0"/>
      <dgm:spPr/>
    </dgm:pt>
    <dgm:pt modelId="{092D1C06-30D6-4D82-9B80-503407818EFB}" type="pres">
      <dgm:prSet presAssocID="{53DB6ED1-1F8A-4306-A47D-9E481145634D}" presName="thickLine" presStyleLbl="alignNode1" presStyleIdx="2" presStyleCnt="4"/>
      <dgm:spPr/>
    </dgm:pt>
    <dgm:pt modelId="{A6093EB4-7E4E-4F16-BA8E-58CC352C3E29}" type="pres">
      <dgm:prSet presAssocID="{53DB6ED1-1F8A-4306-A47D-9E481145634D}" presName="horz1" presStyleCnt="0"/>
      <dgm:spPr/>
    </dgm:pt>
    <dgm:pt modelId="{A30381AB-D747-4283-B0E7-30C502B16F2A}" type="pres">
      <dgm:prSet presAssocID="{53DB6ED1-1F8A-4306-A47D-9E481145634D}" presName="tx1" presStyleLbl="revTx" presStyleIdx="2" presStyleCnt="4"/>
      <dgm:spPr/>
    </dgm:pt>
    <dgm:pt modelId="{F190F4E3-153B-4110-BE53-3CFCB99E7567}" type="pres">
      <dgm:prSet presAssocID="{53DB6ED1-1F8A-4306-A47D-9E481145634D}" presName="vert1" presStyleCnt="0"/>
      <dgm:spPr/>
    </dgm:pt>
    <dgm:pt modelId="{CE95D568-0E23-41AB-AEEC-AC6D77F9F9F3}" type="pres">
      <dgm:prSet presAssocID="{C45E5C87-372C-4AF5-837F-AA99CB80B4AE}" presName="thickLine" presStyleLbl="alignNode1" presStyleIdx="3" presStyleCnt="4"/>
      <dgm:spPr/>
    </dgm:pt>
    <dgm:pt modelId="{03CAADFC-8D84-46A1-BD8E-EEA6C62927C8}" type="pres">
      <dgm:prSet presAssocID="{C45E5C87-372C-4AF5-837F-AA99CB80B4AE}" presName="horz1" presStyleCnt="0"/>
      <dgm:spPr/>
    </dgm:pt>
    <dgm:pt modelId="{CA6419D2-6BC7-4FC9-B363-BE594F7CA2DB}" type="pres">
      <dgm:prSet presAssocID="{C45E5C87-372C-4AF5-837F-AA99CB80B4AE}" presName="tx1" presStyleLbl="revTx" presStyleIdx="3" presStyleCnt="4"/>
      <dgm:spPr/>
    </dgm:pt>
    <dgm:pt modelId="{4FBB20B4-49AB-4E4C-A08E-02BA2BC67C48}" type="pres">
      <dgm:prSet presAssocID="{C45E5C87-372C-4AF5-837F-AA99CB80B4AE}" presName="vert1" presStyleCnt="0"/>
      <dgm:spPr/>
    </dgm:pt>
  </dgm:ptLst>
  <dgm:cxnLst>
    <dgm:cxn modelId="{E2F87A03-A724-4BA5-8CFB-2A3CFB7F4862}" srcId="{1B0D35A0-F63A-4FB0-9309-063E423643FD}" destId="{C45E5C87-372C-4AF5-837F-AA99CB80B4AE}" srcOrd="3" destOrd="0" parTransId="{A6DF9CA8-748A-4990-BC83-78206BA2C5EB}" sibTransId="{2E27AB55-4536-4FF5-98D7-C44A6696236F}"/>
    <dgm:cxn modelId="{7AC3C92E-B09B-4A14-ADC8-033ED30ABEC0}" type="presOf" srcId="{3D96F1E8-BD14-4E5A-93F2-A33BD468C37A}" destId="{16502BCA-B62E-4668-AEFB-D54E52338B70}" srcOrd="0" destOrd="0" presId="urn:microsoft.com/office/officeart/2008/layout/LinedList"/>
    <dgm:cxn modelId="{F9EF6834-4817-42F5-A8AD-D312D275DF9A}" srcId="{1B0D35A0-F63A-4FB0-9309-063E423643FD}" destId="{D3D06D0F-29FE-4786-B900-33026F262F4E}" srcOrd="0" destOrd="0" parTransId="{C37E9151-66AF-432D-9C44-BDCF0E960560}" sibTransId="{E2C12A0F-7594-4D7C-A52F-4171EEFFEAF5}"/>
    <dgm:cxn modelId="{8DBCDB3A-EBD4-4DAB-A5FC-57575E8B51EB}" srcId="{1B0D35A0-F63A-4FB0-9309-063E423643FD}" destId="{3D96F1E8-BD14-4E5A-93F2-A33BD468C37A}" srcOrd="1" destOrd="0" parTransId="{8A6E3B05-676F-407B-BAE5-1EB08B533FFE}" sibTransId="{CDE331BD-6DDE-44B1-9D32-607082857EC4}"/>
    <dgm:cxn modelId="{8E374E4D-6DA6-4540-9763-4724C117F741}" type="presOf" srcId="{C45E5C87-372C-4AF5-837F-AA99CB80B4AE}" destId="{CA6419D2-6BC7-4FC9-B363-BE594F7CA2DB}" srcOrd="0" destOrd="0" presId="urn:microsoft.com/office/officeart/2008/layout/LinedList"/>
    <dgm:cxn modelId="{48E6FC53-057F-4119-A3C9-F92AC2629459}" srcId="{1B0D35A0-F63A-4FB0-9309-063E423643FD}" destId="{53DB6ED1-1F8A-4306-A47D-9E481145634D}" srcOrd="2" destOrd="0" parTransId="{44F63C8A-E6B9-47C4-95E4-8CA5E6CBD7A7}" sibTransId="{D795C3DC-40E6-45E5-BBB8-246439A3AF92}"/>
    <dgm:cxn modelId="{B67658D9-AA43-42CB-AC07-8766EC2F389B}" type="presOf" srcId="{D3D06D0F-29FE-4786-B900-33026F262F4E}" destId="{E00BA855-AC47-4379-9C39-D693F6359D46}" srcOrd="0" destOrd="0" presId="urn:microsoft.com/office/officeart/2008/layout/LinedList"/>
    <dgm:cxn modelId="{02FA9DDA-FAA5-433C-B364-50B8830BC050}" type="presOf" srcId="{1B0D35A0-F63A-4FB0-9309-063E423643FD}" destId="{E4724BB3-E3D6-4B3F-9DE8-ED589863D53B}" srcOrd="0" destOrd="0" presId="urn:microsoft.com/office/officeart/2008/layout/LinedList"/>
    <dgm:cxn modelId="{68733AED-2F39-45FB-B07F-0E22FDC602F2}" type="presOf" srcId="{53DB6ED1-1F8A-4306-A47D-9E481145634D}" destId="{A30381AB-D747-4283-B0E7-30C502B16F2A}" srcOrd="0" destOrd="0" presId="urn:microsoft.com/office/officeart/2008/layout/LinedList"/>
    <dgm:cxn modelId="{1904BBAA-8680-4D1F-9750-1E8353E14C89}" type="presParOf" srcId="{E4724BB3-E3D6-4B3F-9DE8-ED589863D53B}" destId="{A179D284-EA2F-4F75-AB0C-4E9A5FCF6F83}" srcOrd="0" destOrd="0" presId="urn:microsoft.com/office/officeart/2008/layout/LinedList"/>
    <dgm:cxn modelId="{C5836AB3-4E6D-4BB5-8DDE-7FC158FFB7AD}" type="presParOf" srcId="{E4724BB3-E3D6-4B3F-9DE8-ED589863D53B}" destId="{259D07F3-29E0-49BD-BE28-8C9F21808107}" srcOrd="1" destOrd="0" presId="urn:microsoft.com/office/officeart/2008/layout/LinedList"/>
    <dgm:cxn modelId="{7E50BC2B-A37D-49B0-8A5C-EC68CB8B632D}" type="presParOf" srcId="{259D07F3-29E0-49BD-BE28-8C9F21808107}" destId="{E00BA855-AC47-4379-9C39-D693F6359D46}" srcOrd="0" destOrd="0" presId="urn:microsoft.com/office/officeart/2008/layout/LinedList"/>
    <dgm:cxn modelId="{DB035E00-F4B0-4DFC-AF3A-5ED6C4D6575E}" type="presParOf" srcId="{259D07F3-29E0-49BD-BE28-8C9F21808107}" destId="{0E6416E2-475B-4607-BF98-DA6C81BB2BCF}" srcOrd="1" destOrd="0" presId="urn:microsoft.com/office/officeart/2008/layout/LinedList"/>
    <dgm:cxn modelId="{2C42BFEF-17A4-49AA-B4C1-828AAD1534A0}" type="presParOf" srcId="{E4724BB3-E3D6-4B3F-9DE8-ED589863D53B}" destId="{E1831054-59C4-4EFD-8AFD-0C86C7635456}" srcOrd="2" destOrd="0" presId="urn:microsoft.com/office/officeart/2008/layout/LinedList"/>
    <dgm:cxn modelId="{9D48BFDA-0EBF-4AA0-8338-C86A0F56D5C9}" type="presParOf" srcId="{E4724BB3-E3D6-4B3F-9DE8-ED589863D53B}" destId="{1AA46A38-4688-49F5-83AD-760AAF367A9B}" srcOrd="3" destOrd="0" presId="urn:microsoft.com/office/officeart/2008/layout/LinedList"/>
    <dgm:cxn modelId="{62B05A06-EBEF-47A4-ACDA-32F9BBFCDBAB}" type="presParOf" srcId="{1AA46A38-4688-49F5-83AD-760AAF367A9B}" destId="{16502BCA-B62E-4668-AEFB-D54E52338B70}" srcOrd="0" destOrd="0" presId="urn:microsoft.com/office/officeart/2008/layout/LinedList"/>
    <dgm:cxn modelId="{EE842133-716D-45CA-ADFC-1B052BEA9E52}" type="presParOf" srcId="{1AA46A38-4688-49F5-83AD-760AAF367A9B}" destId="{4429D481-D95F-4985-B949-5678386F3BED}" srcOrd="1" destOrd="0" presId="urn:microsoft.com/office/officeart/2008/layout/LinedList"/>
    <dgm:cxn modelId="{4C1AB17E-FC9A-4A55-8387-9CDB54723C49}" type="presParOf" srcId="{E4724BB3-E3D6-4B3F-9DE8-ED589863D53B}" destId="{092D1C06-30D6-4D82-9B80-503407818EFB}" srcOrd="4" destOrd="0" presId="urn:microsoft.com/office/officeart/2008/layout/LinedList"/>
    <dgm:cxn modelId="{2B9916FF-640E-46F6-BB69-DE235F491787}" type="presParOf" srcId="{E4724BB3-E3D6-4B3F-9DE8-ED589863D53B}" destId="{A6093EB4-7E4E-4F16-BA8E-58CC352C3E29}" srcOrd="5" destOrd="0" presId="urn:microsoft.com/office/officeart/2008/layout/LinedList"/>
    <dgm:cxn modelId="{626ED88F-56D8-4DD6-BEA3-64101FBB047E}" type="presParOf" srcId="{A6093EB4-7E4E-4F16-BA8E-58CC352C3E29}" destId="{A30381AB-D747-4283-B0E7-30C502B16F2A}" srcOrd="0" destOrd="0" presId="urn:microsoft.com/office/officeart/2008/layout/LinedList"/>
    <dgm:cxn modelId="{E3530DB6-E6B4-42A6-AF1A-22C9929CCDED}" type="presParOf" srcId="{A6093EB4-7E4E-4F16-BA8E-58CC352C3E29}" destId="{F190F4E3-153B-4110-BE53-3CFCB99E7567}" srcOrd="1" destOrd="0" presId="urn:microsoft.com/office/officeart/2008/layout/LinedList"/>
    <dgm:cxn modelId="{BB2174CD-FDC4-4925-A982-9C1C473BFEBB}" type="presParOf" srcId="{E4724BB3-E3D6-4B3F-9DE8-ED589863D53B}" destId="{CE95D568-0E23-41AB-AEEC-AC6D77F9F9F3}" srcOrd="6" destOrd="0" presId="urn:microsoft.com/office/officeart/2008/layout/LinedList"/>
    <dgm:cxn modelId="{7D06EF04-5391-49CE-BB1F-ED3EB895D2E0}" type="presParOf" srcId="{E4724BB3-E3D6-4B3F-9DE8-ED589863D53B}" destId="{03CAADFC-8D84-46A1-BD8E-EEA6C62927C8}" srcOrd="7" destOrd="0" presId="urn:microsoft.com/office/officeart/2008/layout/LinedList"/>
    <dgm:cxn modelId="{7C7A71A1-9B5C-4197-A8FA-C1ACBBA658A5}" type="presParOf" srcId="{03CAADFC-8D84-46A1-BD8E-EEA6C62927C8}" destId="{CA6419D2-6BC7-4FC9-B363-BE594F7CA2DB}" srcOrd="0" destOrd="0" presId="urn:microsoft.com/office/officeart/2008/layout/LinedList"/>
    <dgm:cxn modelId="{B59E8F64-1901-41B4-BABE-F0AC1C05EF13}" type="presParOf" srcId="{03CAADFC-8D84-46A1-BD8E-EEA6C62927C8}" destId="{4FBB20B4-49AB-4E4C-A08E-02BA2BC67C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F7706-9727-4586-B6AB-7C8B981CAB52}">
      <dsp:nvSpPr>
        <dsp:cNvPr id="0" name=""/>
        <dsp:cNvSpPr/>
      </dsp:nvSpPr>
      <dsp:spPr>
        <a:xfrm>
          <a:off x="0" y="0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5489A-81E5-404E-8AC7-DC34E9574510}">
      <dsp:nvSpPr>
        <dsp:cNvPr id="0" name=""/>
        <dsp:cNvSpPr/>
      </dsp:nvSpPr>
      <dsp:spPr>
        <a:xfrm>
          <a:off x="0" y="0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Hated by his brothers and sold into slavery </a:t>
          </a:r>
        </a:p>
      </dsp:txBody>
      <dsp:txXfrm>
        <a:off x="0" y="0"/>
        <a:ext cx="5434900" cy="1131296"/>
      </dsp:txXfrm>
    </dsp:sp>
    <dsp:sp modelId="{D54441D6-708E-4DA1-9F1E-21D116CF5DAA}">
      <dsp:nvSpPr>
        <dsp:cNvPr id="0" name=""/>
        <dsp:cNvSpPr/>
      </dsp:nvSpPr>
      <dsp:spPr>
        <a:xfrm>
          <a:off x="0" y="1131296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07EA7-2666-4EDB-BFE1-1B58824EA75A}">
      <dsp:nvSpPr>
        <dsp:cNvPr id="0" name=""/>
        <dsp:cNvSpPr/>
      </dsp:nvSpPr>
      <dsp:spPr>
        <a:xfrm>
          <a:off x="0" y="1131296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Thrown in prison and mistreated despite his innocence</a:t>
          </a:r>
        </a:p>
      </dsp:txBody>
      <dsp:txXfrm>
        <a:off x="0" y="1131296"/>
        <a:ext cx="5434900" cy="1131296"/>
      </dsp:txXfrm>
    </dsp:sp>
    <dsp:sp modelId="{B26143CC-D4BB-4893-AECA-C49B372582BD}">
      <dsp:nvSpPr>
        <dsp:cNvPr id="0" name=""/>
        <dsp:cNvSpPr/>
      </dsp:nvSpPr>
      <dsp:spPr>
        <a:xfrm>
          <a:off x="0" y="2262592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E8152-5BF6-4813-B458-43D7765FC86E}">
      <dsp:nvSpPr>
        <dsp:cNvPr id="0" name=""/>
        <dsp:cNvSpPr/>
      </dsp:nvSpPr>
      <dsp:spPr>
        <a:xfrm>
          <a:off x="0" y="2262592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Ultimately provided for many in a time of famine </a:t>
          </a:r>
        </a:p>
      </dsp:txBody>
      <dsp:txXfrm>
        <a:off x="0" y="2262592"/>
        <a:ext cx="5434900" cy="1131296"/>
      </dsp:txXfrm>
    </dsp:sp>
    <dsp:sp modelId="{73B314B0-3A74-408F-B49E-7A8B04067B66}">
      <dsp:nvSpPr>
        <dsp:cNvPr id="0" name=""/>
        <dsp:cNvSpPr/>
      </dsp:nvSpPr>
      <dsp:spPr>
        <a:xfrm>
          <a:off x="0" y="3393888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B35E0-0317-4508-9F2D-D56208A1031B}">
      <dsp:nvSpPr>
        <dsp:cNvPr id="0" name=""/>
        <dsp:cNvSpPr/>
      </dsp:nvSpPr>
      <dsp:spPr>
        <a:xfrm>
          <a:off x="0" y="3393888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Able to triumph though all his trials</a:t>
          </a:r>
        </a:p>
      </dsp:txBody>
      <dsp:txXfrm>
        <a:off x="0" y="3393888"/>
        <a:ext cx="5434900" cy="1131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F7706-9727-4586-B6AB-7C8B981CAB52}">
      <dsp:nvSpPr>
        <dsp:cNvPr id="0" name=""/>
        <dsp:cNvSpPr/>
      </dsp:nvSpPr>
      <dsp:spPr>
        <a:xfrm>
          <a:off x="0" y="0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5489A-81E5-404E-8AC7-DC34E9574510}">
      <dsp:nvSpPr>
        <dsp:cNvPr id="0" name=""/>
        <dsp:cNvSpPr/>
      </dsp:nvSpPr>
      <dsp:spPr>
        <a:xfrm>
          <a:off x="0" y="0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 was successful  </a:t>
          </a:r>
        </a:p>
      </dsp:txBody>
      <dsp:txXfrm>
        <a:off x="0" y="0"/>
        <a:ext cx="5434900" cy="1131296"/>
      </dsp:txXfrm>
    </dsp:sp>
    <dsp:sp modelId="{D54441D6-708E-4DA1-9F1E-21D116CF5DAA}">
      <dsp:nvSpPr>
        <dsp:cNvPr id="0" name=""/>
        <dsp:cNvSpPr/>
      </dsp:nvSpPr>
      <dsp:spPr>
        <a:xfrm>
          <a:off x="0" y="1131296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07EA7-2666-4EDB-BFE1-1B58824EA75A}">
      <dsp:nvSpPr>
        <dsp:cNvPr id="0" name=""/>
        <dsp:cNvSpPr/>
      </dsp:nvSpPr>
      <dsp:spPr>
        <a:xfrm>
          <a:off x="0" y="1131296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His master saw the Lord was with him and made him prosper</a:t>
          </a:r>
        </a:p>
      </dsp:txBody>
      <dsp:txXfrm>
        <a:off x="0" y="1131296"/>
        <a:ext cx="5434900" cy="1131296"/>
      </dsp:txXfrm>
    </dsp:sp>
    <dsp:sp modelId="{B26143CC-D4BB-4893-AECA-C49B372582BD}">
      <dsp:nvSpPr>
        <dsp:cNvPr id="0" name=""/>
        <dsp:cNvSpPr/>
      </dsp:nvSpPr>
      <dsp:spPr>
        <a:xfrm>
          <a:off x="0" y="2262592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E8152-5BF6-4813-B458-43D7765FC86E}">
      <dsp:nvSpPr>
        <dsp:cNvPr id="0" name=""/>
        <dsp:cNvSpPr/>
      </dsp:nvSpPr>
      <dsp:spPr>
        <a:xfrm>
          <a:off x="0" y="2262592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 found favor in his master’s sight and served him</a:t>
          </a:r>
        </a:p>
      </dsp:txBody>
      <dsp:txXfrm>
        <a:off x="0" y="2262592"/>
        <a:ext cx="5434900" cy="1131296"/>
      </dsp:txXfrm>
    </dsp:sp>
    <dsp:sp modelId="{73B314B0-3A74-408F-B49E-7A8B04067B66}">
      <dsp:nvSpPr>
        <dsp:cNvPr id="0" name=""/>
        <dsp:cNvSpPr/>
      </dsp:nvSpPr>
      <dsp:spPr>
        <a:xfrm>
          <a:off x="0" y="3393888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B35E0-0317-4508-9F2D-D56208A1031B}">
      <dsp:nvSpPr>
        <dsp:cNvPr id="0" name=""/>
        <dsp:cNvSpPr/>
      </dsp:nvSpPr>
      <dsp:spPr>
        <a:xfrm>
          <a:off x="0" y="3393888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 became overseer of all his master had and the Lord blessed the Egyptian’s house for Joseph’s sake</a:t>
          </a:r>
        </a:p>
      </dsp:txBody>
      <dsp:txXfrm>
        <a:off x="0" y="3393888"/>
        <a:ext cx="5434900" cy="11312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F7706-9727-4586-B6AB-7C8B981CAB52}">
      <dsp:nvSpPr>
        <dsp:cNvPr id="0" name=""/>
        <dsp:cNvSpPr/>
      </dsp:nvSpPr>
      <dsp:spPr>
        <a:xfrm>
          <a:off x="0" y="0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5489A-81E5-404E-8AC7-DC34E9574510}">
      <dsp:nvSpPr>
        <dsp:cNvPr id="0" name=""/>
        <dsp:cNvSpPr/>
      </dsp:nvSpPr>
      <dsp:spPr>
        <a:xfrm>
          <a:off x="0" y="0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His master’s wife “Lie with me”</a:t>
          </a:r>
        </a:p>
      </dsp:txBody>
      <dsp:txXfrm>
        <a:off x="0" y="0"/>
        <a:ext cx="5434900" cy="1131296"/>
      </dsp:txXfrm>
    </dsp:sp>
    <dsp:sp modelId="{D54441D6-708E-4DA1-9F1E-21D116CF5DAA}">
      <dsp:nvSpPr>
        <dsp:cNvPr id="0" name=""/>
        <dsp:cNvSpPr/>
      </dsp:nvSpPr>
      <dsp:spPr>
        <a:xfrm>
          <a:off x="0" y="1131296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07EA7-2666-4EDB-BFE1-1B58824EA75A}">
      <dsp:nvSpPr>
        <dsp:cNvPr id="0" name=""/>
        <dsp:cNvSpPr/>
      </dsp:nvSpPr>
      <dsp:spPr>
        <a:xfrm>
          <a:off x="0" y="1131296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His refusal “How can I do this great wickedness and sin against God?”</a:t>
          </a:r>
        </a:p>
      </dsp:txBody>
      <dsp:txXfrm>
        <a:off x="0" y="1131296"/>
        <a:ext cx="5434900" cy="1131296"/>
      </dsp:txXfrm>
    </dsp:sp>
    <dsp:sp modelId="{B26143CC-D4BB-4893-AECA-C49B372582BD}">
      <dsp:nvSpPr>
        <dsp:cNvPr id="0" name=""/>
        <dsp:cNvSpPr/>
      </dsp:nvSpPr>
      <dsp:spPr>
        <a:xfrm>
          <a:off x="0" y="2262592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E8152-5BF6-4813-B458-43D7765FC86E}">
      <dsp:nvSpPr>
        <dsp:cNvPr id="0" name=""/>
        <dsp:cNvSpPr/>
      </dsp:nvSpPr>
      <dsp:spPr>
        <a:xfrm>
          <a:off x="0" y="2262592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She continued day by day</a:t>
          </a:r>
        </a:p>
      </dsp:txBody>
      <dsp:txXfrm>
        <a:off x="0" y="2262592"/>
        <a:ext cx="5434900" cy="1131296"/>
      </dsp:txXfrm>
    </dsp:sp>
    <dsp:sp modelId="{73B314B0-3A74-408F-B49E-7A8B04067B66}">
      <dsp:nvSpPr>
        <dsp:cNvPr id="0" name=""/>
        <dsp:cNvSpPr/>
      </dsp:nvSpPr>
      <dsp:spPr>
        <a:xfrm>
          <a:off x="0" y="3393888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B35E0-0317-4508-9F2D-D56208A1031B}">
      <dsp:nvSpPr>
        <dsp:cNvPr id="0" name=""/>
        <dsp:cNvSpPr/>
      </dsp:nvSpPr>
      <dsp:spPr>
        <a:xfrm>
          <a:off x="0" y="3393888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One day when no one was present she caught him by the garment, but  he left it in her hand and ran outside</a:t>
          </a:r>
        </a:p>
      </dsp:txBody>
      <dsp:txXfrm>
        <a:off x="0" y="3393888"/>
        <a:ext cx="5434900" cy="1131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F7706-9727-4586-B6AB-7C8B981CAB52}">
      <dsp:nvSpPr>
        <dsp:cNvPr id="0" name=""/>
        <dsp:cNvSpPr/>
      </dsp:nvSpPr>
      <dsp:spPr>
        <a:xfrm>
          <a:off x="0" y="0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5489A-81E5-404E-8AC7-DC34E9574510}">
      <dsp:nvSpPr>
        <dsp:cNvPr id="0" name=""/>
        <dsp:cNvSpPr/>
      </dsp:nvSpPr>
      <dsp:spPr>
        <a:xfrm>
          <a:off x="0" y="0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Joseph loses </a:t>
          </a:r>
          <a:r>
            <a:rPr lang="en-US" sz="2500" kern="1200" dirty="0"/>
            <a:t>his garment</a:t>
          </a:r>
        </a:p>
      </dsp:txBody>
      <dsp:txXfrm>
        <a:off x="0" y="0"/>
        <a:ext cx="5434900" cy="1131296"/>
      </dsp:txXfrm>
    </dsp:sp>
    <dsp:sp modelId="{D54441D6-708E-4DA1-9F1E-21D116CF5DAA}">
      <dsp:nvSpPr>
        <dsp:cNvPr id="0" name=""/>
        <dsp:cNvSpPr/>
      </dsp:nvSpPr>
      <dsp:spPr>
        <a:xfrm>
          <a:off x="0" y="1131296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07EA7-2666-4EDB-BFE1-1B58824EA75A}">
      <dsp:nvSpPr>
        <dsp:cNvPr id="0" name=""/>
        <dsp:cNvSpPr/>
      </dsp:nvSpPr>
      <dsp:spPr>
        <a:xfrm>
          <a:off x="0" y="1131296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Joseph is falsely accused</a:t>
          </a:r>
        </a:p>
      </dsp:txBody>
      <dsp:txXfrm>
        <a:off x="0" y="1131296"/>
        <a:ext cx="5434900" cy="1131296"/>
      </dsp:txXfrm>
    </dsp:sp>
    <dsp:sp modelId="{B26143CC-D4BB-4893-AECA-C49B372582BD}">
      <dsp:nvSpPr>
        <dsp:cNvPr id="0" name=""/>
        <dsp:cNvSpPr/>
      </dsp:nvSpPr>
      <dsp:spPr>
        <a:xfrm>
          <a:off x="0" y="2262592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E8152-5BF6-4813-B458-43D7765FC86E}">
      <dsp:nvSpPr>
        <dsp:cNvPr id="0" name=""/>
        <dsp:cNvSpPr/>
      </dsp:nvSpPr>
      <dsp:spPr>
        <a:xfrm>
          <a:off x="0" y="2262592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Joseph’s master becomes angry with him and throws him in prison</a:t>
          </a:r>
        </a:p>
      </dsp:txBody>
      <dsp:txXfrm>
        <a:off x="0" y="2262592"/>
        <a:ext cx="5434900" cy="1131296"/>
      </dsp:txXfrm>
    </dsp:sp>
    <dsp:sp modelId="{73B314B0-3A74-408F-B49E-7A8B04067B66}">
      <dsp:nvSpPr>
        <dsp:cNvPr id="0" name=""/>
        <dsp:cNvSpPr/>
      </dsp:nvSpPr>
      <dsp:spPr>
        <a:xfrm>
          <a:off x="0" y="3393888"/>
          <a:ext cx="54349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B35E0-0317-4508-9F2D-D56208A1031B}">
      <dsp:nvSpPr>
        <dsp:cNvPr id="0" name=""/>
        <dsp:cNvSpPr/>
      </dsp:nvSpPr>
      <dsp:spPr>
        <a:xfrm>
          <a:off x="0" y="3393888"/>
          <a:ext cx="5434900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Joseph lost his garment and his freedom but not his integrity</a:t>
          </a:r>
        </a:p>
      </dsp:txBody>
      <dsp:txXfrm>
        <a:off x="0" y="3393888"/>
        <a:ext cx="5434900" cy="11312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9D284-EA2F-4F75-AB0C-4E9A5FCF6F83}">
      <dsp:nvSpPr>
        <dsp:cNvPr id="0" name=""/>
        <dsp:cNvSpPr/>
      </dsp:nvSpPr>
      <dsp:spPr>
        <a:xfrm>
          <a:off x="0" y="0"/>
          <a:ext cx="1129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BA855-AC47-4379-9C39-D693F6359D46}">
      <dsp:nvSpPr>
        <dsp:cNvPr id="0" name=""/>
        <dsp:cNvSpPr/>
      </dsp:nvSpPr>
      <dsp:spPr>
        <a:xfrm>
          <a:off x="0" y="0"/>
          <a:ext cx="11293200" cy="945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The Lord was with Joseph and showed him mercy</a:t>
          </a:r>
        </a:p>
      </dsp:txBody>
      <dsp:txXfrm>
        <a:off x="0" y="0"/>
        <a:ext cx="11293200" cy="945753"/>
      </dsp:txXfrm>
    </dsp:sp>
    <dsp:sp modelId="{E1831054-59C4-4EFD-8AFD-0C86C7635456}">
      <dsp:nvSpPr>
        <dsp:cNvPr id="0" name=""/>
        <dsp:cNvSpPr/>
      </dsp:nvSpPr>
      <dsp:spPr>
        <a:xfrm>
          <a:off x="0" y="945753"/>
          <a:ext cx="1129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02BCA-B62E-4668-AEFB-D54E52338B70}">
      <dsp:nvSpPr>
        <dsp:cNvPr id="0" name=""/>
        <dsp:cNvSpPr/>
      </dsp:nvSpPr>
      <dsp:spPr>
        <a:xfrm>
          <a:off x="0" y="945753"/>
          <a:ext cx="11293200" cy="945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Joseph gained favor in the sight of  the keeper of the prison</a:t>
          </a:r>
        </a:p>
      </dsp:txBody>
      <dsp:txXfrm>
        <a:off x="0" y="945753"/>
        <a:ext cx="11293200" cy="945753"/>
      </dsp:txXfrm>
    </dsp:sp>
    <dsp:sp modelId="{092D1C06-30D6-4D82-9B80-503407818EFB}">
      <dsp:nvSpPr>
        <dsp:cNvPr id="0" name=""/>
        <dsp:cNvSpPr/>
      </dsp:nvSpPr>
      <dsp:spPr>
        <a:xfrm>
          <a:off x="0" y="1891506"/>
          <a:ext cx="1129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381AB-D747-4283-B0E7-30C502B16F2A}">
      <dsp:nvSpPr>
        <dsp:cNvPr id="0" name=""/>
        <dsp:cNvSpPr/>
      </dsp:nvSpPr>
      <dsp:spPr>
        <a:xfrm>
          <a:off x="0" y="1891506"/>
          <a:ext cx="11293200" cy="945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The keeper of the prison committed to Joseph’s hand  all the prisoners</a:t>
          </a:r>
        </a:p>
      </dsp:txBody>
      <dsp:txXfrm>
        <a:off x="0" y="1891506"/>
        <a:ext cx="11293200" cy="945753"/>
      </dsp:txXfrm>
    </dsp:sp>
    <dsp:sp modelId="{CE95D568-0E23-41AB-AEEC-AC6D77F9F9F3}">
      <dsp:nvSpPr>
        <dsp:cNvPr id="0" name=""/>
        <dsp:cNvSpPr/>
      </dsp:nvSpPr>
      <dsp:spPr>
        <a:xfrm>
          <a:off x="0" y="2837259"/>
          <a:ext cx="1129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419D2-6BC7-4FC9-B363-BE594F7CA2DB}">
      <dsp:nvSpPr>
        <dsp:cNvPr id="0" name=""/>
        <dsp:cNvSpPr/>
      </dsp:nvSpPr>
      <dsp:spPr>
        <a:xfrm>
          <a:off x="0" y="2837259"/>
          <a:ext cx="11293200" cy="945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Because the Lord was with him, whatever he did the Lord made it prosper</a:t>
          </a:r>
        </a:p>
      </dsp:txBody>
      <dsp:txXfrm>
        <a:off x="0" y="2837259"/>
        <a:ext cx="11293200" cy="945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2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3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6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9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4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7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3D4CDD82-72EC-4AA7-8462-7124AADC7B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EFB49487-2DE1-4EE1-8069-4A5049F52999}" type="datetimeFigureOut">
              <a:rPr lang="en-US" smtClean="0"/>
              <a:t>4/17/2021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5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279">
          <p15:clr>
            <a:srgbClr val="F26B43"/>
          </p15:clr>
        </p15:guide>
        <p15:guide id="3" pos="1232">
          <p15:clr>
            <a:srgbClr val="5ACBF0"/>
          </p15:clr>
        </p15:guide>
        <p15:guide id="4" pos="1527">
          <p15:clr>
            <a:srgbClr val="5ACBF0"/>
          </p15:clr>
        </p15:guide>
        <p15:guide id="5" pos="2457">
          <p15:clr>
            <a:srgbClr val="5ACBF0"/>
          </p15:clr>
        </p15:guide>
        <p15:guide id="6" pos="2751">
          <p15:clr>
            <a:srgbClr val="5ACBF0"/>
          </p15:clr>
        </p15:guide>
        <p15:guide id="7" pos="3704">
          <p15:clr>
            <a:srgbClr val="5ACBF0"/>
          </p15:clr>
        </p15:guide>
        <p15:guide id="8" pos="3976">
          <p15:clr>
            <a:srgbClr val="5ACBF0"/>
          </p15:clr>
        </p15:guide>
        <p15:guide id="9" pos="4929">
          <p15:clr>
            <a:srgbClr val="5ACBF0"/>
          </p15:clr>
        </p15:guide>
        <p15:guide id="10" pos="5201">
          <p15:clr>
            <a:srgbClr val="5ACBF0"/>
          </p15:clr>
        </p15:guide>
        <p15:guide id="11" pos="6153">
          <p15:clr>
            <a:srgbClr val="5ACBF0"/>
          </p15:clr>
        </p15:guide>
        <p15:guide id="12" pos="6448">
          <p15:clr>
            <a:srgbClr val="5ACBF0"/>
          </p15:clr>
        </p15:guide>
        <p15:guide id="13" pos="7401">
          <p15:clr>
            <a:srgbClr val="F26B43"/>
          </p15:clr>
        </p15:guide>
        <p15:guide id="14" orient="horz" pos="3475">
          <p15:clr>
            <a:srgbClr val="F26B43"/>
          </p15:clr>
        </p15:guide>
        <p15:guide id="15" orient="horz" pos="278">
          <p15:clr>
            <a:srgbClr val="F26B43"/>
          </p15:clr>
        </p15:guide>
        <p15:guide id="16" orient="horz" pos="2886">
          <p15:clr>
            <a:srgbClr val="5ACBF0"/>
          </p15:clr>
        </p15:guide>
        <p15:guide id="17" orient="horz" pos="2591">
          <p15:clr>
            <a:srgbClr val="5ACBF0"/>
          </p15:clr>
        </p15:guide>
        <p15:guide id="18" orient="horz" pos="2024">
          <p15:clr>
            <a:srgbClr val="5ACBF0"/>
          </p15:clr>
        </p15:guide>
        <p15:guide id="19" orient="horz" pos="1729">
          <p15:clr>
            <a:srgbClr val="5ACBF0"/>
          </p15:clr>
        </p15:guide>
        <p15:guide id="20" orient="horz" pos="1162">
          <p15:clr>
            <a:srgbClr val="5ACBF0"/>
          </p15:clr>
        </p15:guide>
        <p15:guide id="21" orient="horz" pos="867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980B4B-9DA0-4623-A0A3-55A6CC891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1900" y="448056"/>
            <a:ext cx="5428996" cy="3401568"/>
          </a:xfrm>
        </p:spPr>
        <p:txBody>
          <a:bodyPr>
            <a:normAutofit/>
          </a:bodyPr>
          <a:lstStyle/>
          <a:p>
            <a:r>
              <a:rPr lang="en-US" dirty="0"/>
              <a:t>Joseph: A Man of Integrity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3EE18-7D87-462E-91B0-DB549A85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1900" y="4471416"/>
            <a:ext cx="5428996" cy="1481328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C000">
                    <a:alpha val="55000"/>
                  </a:srgbClr>
                </a:solidFill>
              </a:rPr>
              <a:t>Gen 39</a:t>
            </a:r>
          </a:p>
        </p:txBody>
      </p:sp>
      <p:pic>
        <p:nvPicPr>
          <p:cNvPr id="1026" name="Picture 2" descr="Integrity Clipart | +1,566,198 clip arts">
            <a:extLst>
              <a:ext uri="{FF2B5EF4-FFF2-40B4-BE49-F238E27FC236}">
                <a16:creationId xmlns:a16="http://schemas.microsoft.com/office/drawing/2014/main" id="{D7690C8C-F2FD-4032-AEA9-DD7090C8B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2198" y="450000"/>
            <a:ext cx="4560387" cy="55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9" name="Straight Connector 72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18321" y="4122000"/>
            <a:ext cx="5447091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9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3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AEAD6-C87A-4F5E-B47C-AE1FECB0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0532" cy="986400"/>
          </a:xfrm>
        </p:spPr>
        <p:txBody>
          <a:bodyPr anchor="b">
            <a:normAutofit fontScale="90000"/>
          </a:bodyPr>
          <a:lstStyle/>
          <a:p>
            <a:r>
              <a:rPr lang="en-US" sz="5900" dirty="0"/>
              <a:t>Introduction: </a:t>
            </a:r>
            <a:r>
              <a:rPr lang="en-US" sz="5900"/>
              <a:t>Triumph over Trials</a:t>
            </a:r>
            <a:endParaRPr lang="en-US" sz="5900" dirty="0"/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11300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38905899-EFAD-47B3-BFA4-E261EEAE4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984253"/>
              </p:ext>
            </p:extLst>
          </p:nvPr>
        </p:nvGraphicFramePr>
        <p:xfrm>
          <a:off x="6311900" y="1943999"/>
          <a:ext cx="5434900" cy="4525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E76FA8D5-231F-45A7-9E43-7A8F4929B4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00" y="2065920"/>
            <a:ext cx="5434900" cy="34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433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3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AEAD6-C87A-4F5E-B47C-AE1FECB0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0532" cy="986400"/>
          </a:xfrm>
        </p:spPr>
        <p:txBody>
          <a:bodyPr anchor="b">
            <a:normAutofit/>
          </a:bodyPr>
          <a:lstStyle/>
          <a:p>
            <a:r>
              <a:rPr lang="en-US" sz="5900"/>
              <a:t>The Lord was with Joseph (vs 1-6)</a:t>
            </a:r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11300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DB15F94-EFDD-4733-B69E-008BF6B47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" y="2477784"/>
            <a:ext cx="5430101" cy="3054431"/>
          </a:xfrm>
          <a:prstGeom prst="rect">
            <a:avLst/>
          </a:prstGeom>
        </p:spPr>
      </p:pic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38905899-EFAD-47B3-BFA4-E261EEAE4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779910"/>
              </p:ext>
            </p:extLst>
          </p:nvPr>
        </p:nvGraphicFramePr>
        <p:xfrm>
          <a:off x="6311900" y="1943999"/>
          <a:ext cx="5434900" cy="4525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23942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3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AEAD6-C87A-4F5E-B47C-AE1FECB0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0532" cy="986400"/>
          </a:xfrm>
        </p:spPr>
        <p:txBody>
          <a:bodyPr anchor="b">
            <a:normAutofit fontScale="90000"/>
          </a:bodyPr>
          <a:lstStyle/>
          <a:p>
            <a:r>
              <a:rPr lang="en-US" sz="5900" dirty="0"/>
              <a:t>Temptation came to Joseph (vs 7-12)</a:t>
            </a:r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11300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38905899-EFAD-47B3-BFA4-E261EEAE4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131106"/>
              </p:ext>
            </p:extLst>
          </p:nvPr>
        </p:nvGraphicFramePr>
        <p:xfrm>
          <a:off x="6311900" y="1943999"/>
          <a:ext cx="5434900" cy="4525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5FA40F10-6AFE-46FF-A887-9775393036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1" y="2479043"/>
            <a:ext cx="4805680" cy="276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809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3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AEAD6-C87A-4F5E-B47C-AE1FECB0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0532" cy="986400"/>
          </a:xfrm>
        </p:spPr>
        <p:txBody>
          <a:bodyPr anchor="b">
            <a:normAutofit/>
          </a:bodyPr>
          <a:lstStyle/>
          <a:p>
            <a:r>
              <a:rPr lang="en-US" sz="5900"/>
              <a:t>The Integrity of Joseph (vs 12-23)</a:t>
            </a:r>
            <a:endParaRPr lang="en-US" sz="5900" dirty="0"/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11300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38905899-EFAD-47B3-BFA4-E261EEAE4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226728"/>
              </p:ext>
            </p:extLst>
          </p:nvPr>
        </p:nvGraphicFramePr>
        <p:xfrm>
          <a:off x="6311900" y="1943999"/>
          <a:ext cx="5434900" cy="4525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Integrity Clipart | +1,566,198 clip arts">
            <a:extLst>
              <a:ext uri="{FF2B5EF4-FFF2-40B4-BE49-F238E27FC236}">
                <a16:creationId xmlns:a16="http://schemas.microsoft.com/office/drawing/2014/main" id="{3AF17C37-F006-46D4-81A7-21A446F52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200" y="1943998"/>
            <a:ext cx="5000560" cy="405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28163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F2E7-9C9B-43AE-AACA-36D83DE30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274BC3-F890-49CD-ACF6-B2DF7C922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593064"/>
              </p:ext>
            </p:extLst>
          </p:nvPr>
        </p:nvGraphicFramePr>
        <p:xfrm>
          <a:off x="448056" y="1735200"/>
          <a:ext cx="11293200" cy="378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12870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agona Book"/>
        <a:ea typeface=""/>
        <a:cs typeface=""/>
      </a:majorFont>
      <a:minorFont>
        <a:latin typeface="Univer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244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Sagona Book</vt:lpstr>
      <vt:lpstr>Univers</vt:lpstr>
      <vt:lpstr>ThinLineVTI</vt:lpstr>
      <vt:lpstr>Joseph: A Man of Integrity</vt:lpstr>
      <vt:lpstr>Introduction: Triumph over Trials</vt:lpstr>
      <vt:lpstr>The Lord was with Joseph (vs 1-6)</vt:lpstr>
      <vt:lpstr>Temptation came to Joseph (vs 7-12)</vt:lpstr>
      <vt:lpstr>The Integrity of Joseph (vs 12-23)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Joseph: A Man of Integrity</dc:title>
  <dc:creator>West End</dc:creator>
  <cp:lastModifiedBy>christian miller</cp:lastModifiedBy>
  <cp:revision>11</cp:revision>
  <dcterms:created xsi:type="dcterms:W3CDTF">2021-04-15T17:04:57Z</dcterms:created>
  <dcterms:modified xsi:type="dcterms:W3CDTF">2021-04-17T16:28:13Z</dcterms:modified>
</cp:coreProperties>
</file>