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1" r:id="rId6"/>
    <p:sldId id="262" r:id="rId7"/>
    <p:sldId id="263" r:id="rId8"/>
    <p:sldId id="264" r:id="rId9"/>
    <p:sldId id="265" r:id="rId10"/>
    <p:sldId id="266"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1" d="100"/>
          <a:sy n="81" d="100"/>
        </p:scale>
        <p:origin x="120" y="5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504983-6EB4-4544-A76A-748B4586A17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AM Sermon</a:t>
            </a:r>
          </a:p>
        </p:txBody>
      </p:sp>
      <p:sp>
        <p:nvSpPr>
          <p:cNvPr id="3" name="Date Placeholder 2">
            <a:extLst>
              <a:ext uri="{FF2B5EF4-FFF2-40B4-BE49-F238E27FC236}">
                <a16:creationId xmlns:a16="http://schemas.microsoft.com/office/drawing/2014/main" id="{01A7AD65-D68C-4F7B-8620-BE7ABCA2F42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E5EFE-A8E2-48BA-BBA1-66B7EBBBC910}" type="datetimeFigureOut">
              <a:rPr lang="en-US" smtClean="0"/>
              <a:t>5/15/2021</a:t>
            </a:fld>
            <a:endParaRPr lang="en-US"/>
          </a:p>
        </p:txBody>
      </p:sp>
      <p:sp>
        <p:nvSpPr>
          <p:cNvPr id="4" name="Footer Placeholder 3">
            <a:extLst>
              <a:ext uri="{FF2B5EF4-FFF2-40B4-BE49-F238E27FC236}">
                <a16:creationId xmlns:a16="http://schemas.microsoft.com/office/drawing/2014/main" id="{8787FD87-EB28-490A-9C21-951D41206D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37A8968-A8EA-488D-9D88-39BD72B143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F4CF9E-BCE2-4DBA-AC41-1E640CC9C1CD}" type="slidenum">
              <a:rPr lang="en-US" smtClean="0"/>
              <a:t>‹#›</a:t>
            </a:fld>
            <a:endParaRPr lang="en-US"/>
          </a:p>
        </p:txBody>
      </p:sp>
    </p:spTree>
    <p:extLst>
      <p:ext uri="{BB962C8B-B14F-4D97-AF65-F5344CB8AC3E}">
        <p14:creationId xmlns:p14="http://schemas.microsoft.com/office/powerpoint/2010/main" val="11075525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AM Sermon</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6666E9-A20E-4064-90BD-95325C76F4BC}" type="datetimeFigureOut">
              <a:rPr lang="en-US" smtClean="0"/>
              <a:t>5/15/2021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F8152F-B59A-4476-BCE4-04F4B4007411}" type="slidenum">
              <a:rPr lang="en-US" smtClean="0"/>
              <a:t>‹#›</a:t>
            </a:fld>
            <a:endParaRPr lang="en-US"/>
          </a:p>
        </p:txBody>
      </p:sp>
    </p:spTree>
    <p:extLst>
      <p:ext uri="{BB962C8B-B14F-4D97-AF65-F5344CB8AC3E}">
        <p14:creationId xmlns:p14="http://schemas.microsoft.com/office/powerpoint/2010/main" val="276332236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He made what seemed to be a SMALL adjustment in God's plan - added </a:t>
            </a:r>
            <a:r>
              <a:rPr lang="en-US" dirty="0" err="1">
                <a:effectLst/>
                <a:latin typeface="Arial" panose="020B0604020202020204" pitchFamily="34" charset="0"/>
              </a:rPr>
              <a:t>thatlittle</a:t>
            </a:r>
            <a:r>
              <a:rPr lang="en-US" dirty="0">
                <a:effectLst/>
                <a:latin typeface="Arial" panose="020B0604020202020204" pitchFamily="34" charset="0"/>
              </a:rPr>
              <a:t> three-letter word "not". Really a BIG adjustment - said the opposite </a:t>
            </a:r>
            <a:r>
              <a:rPr lang="en-US" dirty="0" err="1">
                <a:effectLst/>
                <a:latin typeface="Arial" panose="020B0604020202020204" pitchFamily="34" charset="0"/>
              </a:rPr>
              <a:t>ofwhat</a:t>
            </a:r>
            <a:r>
              <a:rPr lang="en-US" dirty="0">
                <a:effectLst/>
                <a:latin typeface="Arial" panose="020B0604020202020204" pitchFamily="34" charset="0"/>
              </a:rPr>
              <a:t> God said.</a:t>
            </a:r>
          </a:p>
          <a:p>
            <a:endParaRPr lang="en-US" dirty="0">
              <a:effectLst/>
              <a:latin typeface="Arial" panose="020B0604020202020204" pitchFamily="34" charset="0"/>
            </a:endParaRPr>
          </a:p>
          <a:p>
            <a:r>
              <a:rPr lang="en-US" dirty="0">
                <a:effectLst/>
                <a:latin typeface="Arial" panose="020B0604020202020204" pitchFamily="34" charset="0"/>
              </a:rPr>
              <a:t>Need to realize that even the smallest adjustment in God's plan is fatal!</a:t>
            </a:r>
            <a:endParaRPr lang="en-US" dirty="0"/>
          </a:p>
        </p:txBody>
      </p:sp>
      <p:sp>
        <p:nvSpPr>
          <p:cNvPr id="4" name="Slide Number Placeholder 3"/>
          <p:cNvSpPr>
            <a:spLocks noGrp="1"/>
          </p:cNvSpPr>
          <p:nvPr>
            <p:ph type="sldNum" sz="quarter" idx="5"/>
          </p:nvPr>
        </p:nvSpPr>
        <p:spPr/>
        <p:txBody>
          <a:bodyPr/>
          <a:lstStyle/>
          <a:p>
            <a:fld id="{BDF8152F-B59A-4476-BCE4-04F4B4007411}" type="slidenum">
              <a:rPr lang="en-US" smtClean="0"/>
              <a:t>2</a:t>
            </a:fld>
            <a:endParaRPr lang="en-US"/>
          </a:p>
        </p:txBody>
      </p:sp>
      <p:sp>
        <p:nvSpPr>
          <p:cNvPr id="5" name="Header Placeholder 4">
            <a:extLst>
              <a:ext uri="{FF2B5EF4-FFF2-40B4-BE49-F238E27FC236}">
                <a16:creationId xmlns:a16="http://schemas.microsoft.com/office/drawing/2014/main" id="{C4861180-98A2-42A8-B603-9C91017B506F}"/>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1954044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men say, "Join the church of your choice, one is as good as another.</a:t>
            </a:r>
          </a:p>
          <a:p>
            <a:endParaRPr lang="en-US" dirty="0">
              <a:effectLst/>
              <a:latin typeface="Arial" panose="020B0604020202020204" pitchFamily="34" charset="0"/>
            </a:endParaRPr>
          </a:p>
          <a:p>
            <a:r>
              <a:rPr lang="en-US" dirty="0">
                <a:effectLst/>
                <a:latin typeface="Arial" panose="020B0604020202020204" pitchFamily="34" charset="0"/>
              </a:rPr>
              <a:t>That is like Naaman reasoning that there is a better place to dip or wash</a:t>
            </a:r>
            <a:endParaRPr lang="en-US" dirty="0"/>
          </a:p>
        </p:txBody>
      </p:sp>
      <p:sp>
        <p:nvSpPr>
          <p:cNvPr id="4" name="Slide Number Placeholder 3"/>
          <p:cNvSpPr>
            <a:spLocks noGrp="1"/>
          </p:cNvSpPr>
          <p:nvPr>
            <p:ph type="sldNum" sz="quarter" idx="5"/>
          </p:nvPr>
        </p:nvSpPr>
        <p:spPr/>
        <p:txBody>
          <a:bodyPr/>
          <a:lstStyle/>
          <a:p>
            <a:fld id="{BDF8152F-B59A-4476-BCE4-04F4B4007411}" type="slidenum">
              <a:rPr lang="en-US" smtClean="0"/>
              <a:t>8</a:t>
            </a:fld>
            <a:endParaRPr lang="en-US"/>
          </a:p>
        </p:txBody>
      </p:sp>
      <p:sp>
        <p:nvSpPr>
          <p:cNvPr id="5" name="Header Placeholder 4">
            <a:extLst>
              <a:ext uri="{FF2B5EF4-FFF2-40B4-BE49-F238E27FC236}">
                <a16:creationId xmlns:a16="http://schemas.microsoft.com/office/drawing/2014/main" id="{81C23584-520B-44D0-A5C3-CFC4F2193038}"/>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1469101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Men say, "Sing and make melody on mechanical </a:t>
            </a:r>
            <a:r>
              <a:rPr lang="en-US" dirty="0" err="1">
                <a:effectLst/>
                <a:latin typeface="Arial" panose="020B0604020202020204" pitchFamily="34" charset="0"/>
              </a:rPr>
              <a:t>musicali</a:t>
            </a:r>
            <a:r>
              <a:rPr lang="en-US" dirty="0">
                <a:effectLst/>
                <a:latin typeface="Arial" panose="020B0604020202020204" pitchFamily="34" charset="0"/>
              </a:rPr>
              <a:t> </a:t>
            </a:r>
            <a:r>
              <a:rPr lang="en-US" dirty="0" err="1">
                <a:effectLst/>
                <a:latin typeface="Arial" panose="020B0604020202020204" pitchFamily="34" charset="0"/>
              </a:rPr>
              <a:t>nstruments</a:t>
            </a:r>
            <a:r>
              <a:rPr lang="en-US" dirty="0">
                <a:effectLst/>
                <a:latin typeface="Arial" panose="020B0604020202020204" pitchFamily="34" charset="0"/>
              </a:rPr>
              <a:t>. Besides, it's so much prettier than just plain singing and </a:t>
            </a:r>
            <a:r>
              <a:rPr lang="en-US" dirty="0" err="1">
                <a:effectLst/>
                <a:latin typeface="Arial" panose="020B0604020202020204" pitchFamily="34" charset="0"/>
              </a:rPr>
              <a:t>wel</a:t>
            </a:r>
            <a:r>
              <a:rPr lang="en-US" dirty="0">
                <a:effectLst/>
                <a:latin typeface="Arial" panose="020B0604020202020204" pitchFamily="34" charset="0"/>
              </a:rPr>
              <a:t> </a:t>
            </a:r>
            <a:r>
              <a:rPr lang="en-US" dirty="0" err="1">
                <a:effectLst/>
                <a:latin typeface="Arial" panose="020B0604020202020204" pitchFamily="34" charset="0"/>
              </a:rPr>
              <a:t>ike</a:t>
            </a:r>
            <a:r>
              <a:rPr lang="en-US" dirty="0">
                <a:effectLst/>
                <a:latin typeface="Arial" panose="020B0604020202020204" pitchFamily="34" charset="0"/>
              </a:rPr>
              <a:t> it better. " What difference is there between that and Noah saying, "Let's make the ark out of maple or cedar or pine. It is much prettier than gopher, and much easier to work?</a:t>
            </a:r>
            <a:endParaRPr lang="en-US" dirty="0"/>
          </a:p>
        </p:txBody>
      </p:sp>
      <p:sp>
        <p:nvSpPr>
          <p:cNvPr id="4" name="Slide Number Placeholder 3"/>
          <p:cNvSpPr>
            <a:spLocks noGrp="1"/>
          </p:cNvSpPr>
          <p:nvPr>
            <p:ph type="sldNum" sz="quarter" idx="5"/>
          </p:nvPr>
        </p:nvSpPr>
        <p:spPr/>
        <p:txBody>
          <a:bodyPr/>
          <a:lstStyle/>
          <a:p>
            <a:fld id="{BDF8152F-B59A-4476-BCE4-04F4B4007411}" type="slidenum">
              <a:rPr lang="en-US" smtClean="0"/>
              <a:t>9</a:t>
            </a:fld>
            <a:endParaRPr lang="en-US"/>
          </a:p>
        </p:txBody>
      </p:sp>
      <p:sp>
        <p:nvSpPr>
          <p:cNvPr id="5" name="Header Placeholder 4">
            <a:extLst>
              <a:ext uri="{FF2B5EF4-FFF2-40B4-BE49-F238E27FC236}">
                <a16:creationId xmlns:a16="http://schemas.microsoft.com/office/drawing/2014/main" id="{25BC8B74-DD2C-4580-81B9-EFF74DB95A04}"/>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2674172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F8152F-B59A-4476-BCE4-04F4B4007411}" type="slidenum">
              <a:rPr lang="en-US" smtClean="0"/>
              <a:t>10</a:t>
            </a:fld>
            <a:endParaRPr lang="en-US"/>
          </a:p>
        </p:txBody>
      </p:sp>
      <p:sp>
        <p:nvSpPr>
          <p:cNvPr id="5" name="Header Placeholder 4">
            <a:extLst>
              <a:ext uri="{FF2B5EF4-FFF2-40B4-BE49-F238E27FC236}">
                <a16:creationId xmlns:a16="http://schemas.microsoft.com/office/drawing/2014/main" id="{060EDF6D-B92C-4C10-B3D9-F769B22F8E8B}"/>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2885898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Men say, "Repent but you don't have to be baptized if you don't want to; Baptism is not essential anyway. " What difference is there in </a:t>
            </a:r>
            <a:r>
              <a:rPr lang="en-US" dirty="0" err="1">
                <a:effectLst/>
                <a:latin typeface="Arial" panose="020B0604020202020204" pitchFamily="34" charset="0"/>
              </a:rPr>
              <a:t>Satansaying</a:t>
            </a:r>
            <a:r>
              <a:rPr lang="en-US" dirty="0">
                <a:effectLst/>
                <a:latin typeface="Arial" panose="020B0604020202020204" pitchFamily="34" charset="0"/>
              </a:rPr>
              <a:t>, "Ye. shall NOT surely die" and men saying "Baptism doth also NOT save us?"</a:t>
            </a:r>
            <a:endParaRPr lang="en-US" dirty="0"/>
          </a:p>
        </p:txBody>
      </p:sp>
      <p:sp>
        <p:nvSpPr>
          <p:cNvPr id="4" name="Slide Number Placeholder 3"/>
          <p:cNvSpPr>
            <a:spLocks noGrp="1"/>
          </p:cNvSpPr>
          <p:nvPr>
            <p:ph type="sldNum" sz="quarter" idx="5"/>
          </p:nvPr>
        </p:nvSpPr>
        <p:spPr/>
        <p:txBody>
          <a:bodyPr/>
          <a:lstStyle/>
          <a:p>
            <a:fld id="{BDF8152F-B59A-4476-BCE4-04F4B4007411}" type="slidenum">
              <a:rPr lang="en-US" smtClean="0"/>
              <a:t>11</a:t>
            </a:fld>
            <a:endParaRPr lang="en-US"/>
          </a:p>
        </p:txBody>
      </p:sp>
      <p:sp>
        <p:nvSpPr>
          <p:cNvPr id="5" name="Header Placeholder 4">
            <a:extLst>
              <a:ext uri="{FF2B5EF4-FFF2-40B4-BE49-F238E27FC236}">
                <a16:creationId xmlns:a16="http://schemas.microsoft.com/office/drawing/2014/main" id="{3736114D-65E8-49EE-8712-995836A8A51B}"/>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3066795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20489-6AB5-4E93-B751-14BED99438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4B8226-BEE8-44F5-B3A3-1E9CC78885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B149BD-27A6-4EB4-A997-D290C1C714F1}"/>
              </a:ext>
            </a:extLst>
          </p:cNvPr>
          <p:cNvSpPr>
            <a:spLocks noGrp="1"/>
          </p:cNvSpPr>
          <p:nvPr>
            <p:ph type="dt" sz="half" idx="10"/>
          </p:nvPr>
        </p:nvSpPr>
        <p:spPr/>
        <p:txBody>
          <a:bodyPr/>
          <a:lstStyle/>
          <a:p>
            <a:fld id="{43034939-878D-4D23-B70F-A0FE00B90DD3}" type="datetimeFigureOut">
              <a:rPr lang="en-US" smtClean="0"/>
              <a:t>5/15/2021</a:t>
            </a:fld>
            <a:endParaRPr lang="en-US"/>
          </a:p>
        </p:txBody>
      </p:sp>
      <p:sp>
        <p:nvSpPr>
          <p:cNvPr id="5" name="Footer Placeholder 4">
            <a:extLst>
              <a:ext uri="{FF2B5EF4-FFF2-40B4-BE49-F238E27FC236}">
                <a16:creationId xmlns:a16="http://schemas.microsoft.com/office/drawing/2014/main" id="{399E68AA-E093-47BB-991C-D882DAD5E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0ACE6-D01C-42D1-8D69-AD53F367989D}"/>
              </a:ext>
            </a:extLst>
          </p:cNvPr>
          <p:cNvSpPr>
            <a:spLocks noGrp="1"/>
          </p:cNvSpPr>
          <p:nvPr>
            <p:ph type="sldNum" sz="quarter" idx="12"/>
          </p:nvPr>
        </p:nvSpPr>
        <p:spPr/>
        <p:txBody>
          <a:bodyPr/>
          <a:lstStyle/>
          <a:p>
            <a:fld id="{CDE8B298-E2C9-4966-B2F6-84649ED833FF}" type="slidenum">
              <a:rPr lang="en-US" smtClean="0"/>
              <a:t>‹#›</a:t>
            </a:fld>
            <a:endParaRPr lang="en-US"/>
          </a:p>
        </p:txBody>
      </p:sp>
    </p:spTree>
    <p:extLst>
      <p:ext uri="{BB962C8B-B14F-4D97-AF65-F5344CB8AC3E}">
        <p14:creationId xmlns:p14="http://schemas.microsoft.com/office/powerpoint/2010/main" val="1706595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E8B5-ACD0-4C8C-8206-B107507E5B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069F22-20BC-47B9-B3E4-DA2AE7D112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A4DCBD-D1B6-47D5-8DE4-0FD69BFC9D8F}"/>
              </a:ext>
            </a:extLst>
          </p:cNvPr>
          <p:cNvSpPr>
            <a:spLocks noGrp="1"/>
          </p:cNvSpPr>
          <p:nvPr>
            <p:ph type="dt" sz="half" idx="10"/>
          </p:nvPr>
        </p:nvSpPr>
        <p:spPr/>
        <p:txBody>
          <a:bodyPr/>
          <a:lstStyle/>
          <a:p>
            <a:fld id="{43034939-878D-4D23-B70F-A0FE00B90DD3}" type="datetimeFigureOut">
              <a:rPr lang="en-US" smtClean="0"/>
              <a:t>5/15/2021</a:t>
            </a:fld>
            <a:endParaRPr lang="en-US"/>
          </a:p>
        </p:txBody>
      </p:sp>
      <p:sp>
        <p:nvSpPr>
          <p:cNvPr id="5" name="Footer Placeholder 4">
            <a:extLst>
              <a:ext uri="{FF2B5EF4-FFF2-40B4-BE49-F238E27FC236}">
                <a16:creationId xmlns:a16="http://schemas.microsoft.com/office/drawing/2014/main" id="{8A86F73D-A38B-414E-A75C-B3BB46ADD6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E32FBE-0F74-477A-94B5-090A671F91E1}"/>
              </a:ext>
            </a:extLst>
          </p:cNvPr>
          <p:cNvSpPr>
            <a:spLocks noGrp="1"/>
          </p:cNvSpPr>
          <p:nvPr>
            <p:ph type="sldNum" sz="quarter" idx="12"/>
          </p:nvPr>
        </p:nvSpPr>
        <p:spPr/>
        <p:txBody>
          <a:bodyPr/>
          <a:lstStyle/>
          <a:p>
            <a:fld id="{CDE8B298-E2C9-4966-B2F6-84649ED833FF}" type="slidenum">
              <a:rPr lang="en-US" smtClean="0"/>
              <a:t>‹#›</a:t>
            </a:fld>
            <a:endParaRPr lang="en-US"/>
          </a:p>
        </p:txBody>
      </p:sp>
    </p:spTree>
    <p:extLst>
      <p:ext uri="{BB962C8B-B14F-4D97-AF65-F5344CB8AC3E}">
        <p14:creationId xmlns:p14="http://schemas.microsoft.com/office/powerpoint/2010/main" val="2806439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B3EF8A-E067-45E7-9208-45365324D2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F2D651-42BA-4345-A2BF-00BEDBC84C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FFC732-E5EF-4CFD-B764-4BC440FE293A}"/>
              </a:ext>
            </a:extLst>
          </p:cNvPr>
          <p:cNvSpPr>
            <a:spLocks noGrp="1"/>
          </p:cNvSpPr>
          <p:nvPr>
            <p:ph type="dt" sz="half" idx="10"/>
          </p:nvPr>
        </p:nvSpPr>
        <p:spPr/>
        <p:txBody>
          <a:bodyPr/>
          <a:lstStyle/>
          <a:p>
            <a:fld id="{43034939-878D-4D23-B70F-A0FE00B90DD3}" type="datetimeFigureOut">
              <a:rPr lang="en-US" smtClean="0"/>
              <a:t>5/15/2021</a:t>
            </a:fld>
            <a:endParaRPr lang="en-US"/>
          </a:p>
        </p:txBody>
      </p:sp>
      <p:sp>
        <p:nvSpPr>
          <p:cNvPr id="5" name="Footer Placeholder 4">
            <a:extLst>
              <a:ext uri="{FF2B5EF4-FFF2-40B4-BE49-F238E27FC236}">
                <a16:creationId xmlns:a16="http://schemas.microsoft.com/office/drawing/2014/main" id="{E435F0FB-09FA-49B1-9905-85B0122EFF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A223DA-3412-4DCE-95A2-813F09CF6C6A}"/>
              </a:ext>
            </a:extLst>
          </p:cNvPr>
          <p:cNvSpPr>
            <a:spLocks noGrp="1"/>
          </p:cNvSpPr>
          <p:nvPr>
            <p:ph type="sldNum" sz="quarter" idx="12"/>
          </p:nvPr>
        </p:nvSpPr>
        <p:spPr/>
        <p:txBody>
          <a:bodyPr/>
          <a:lstStyle/>
          <a:p>
            <a:fld id="{CDE8B298-E2C9-4966-B2F6-84649ED833FF}" type="slidenum">
              <a:rPr lang="en-US" smtClean="0"/>
              <a:t>‹#›</a:t>
            </a:fld>
            <a:endParaRPr lang="en-US"/>
          </a:p>
        </p:txBody>
      </p:sp>
    </p:spTree>
    <p:extLst>
      <p:ext uri="{BB962C8B-B14F-4D97-AF65-F5344CB8AC3E}">
        <p14:creationId xmlns:p14="http://schemas.microsoft.com/office/powerpoint/2010/main" val="453665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C3A81-4859-484E-9FC9-CA578786F3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D171B8-371B-4D1B-AC9B-F44E045F91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26822-1636-4906-BFC9-3EDEB613DBBE}"/>
              </a:ext>
            </a:extLst>
          </p:cNvPr>
          <p:cNvSpPr>
            <a:spLocks noGrp="1"/>
          </p:cNvSpPr>
          <p:nvPr>
            <p:ph type="dt" sz="half" idx="10"/>
          </p:nvPr>
        </p:nvSpPr>
        <p:spPr/>
        <p:txBody>
          <a:bodyPr/>
          <a:lstStyle/>
          <a:p>
            <a:fld id="{43034939-878D-4D23-B70F-A0FE00B90DD3}" type="datetimeFigureOut">
              <a:rPr lang="en-US" smtClean="0"/>
              <a:t>5/15/2021</a:t>
            </a:fld>
            <a:endParaRPr lang="en-US"/>
          </a:p>
        </p:txBody>
      </p:sp>
      <p:sp>
        <p:nvSpPr>
          <p:cNvPr id="5" name="Footer Placeholder 4">
            <a:extLst>
              <a:ext uri="{FF2B5EF4-FFF2-40B4-BE49-F238E27FC236}">
                <a16:creationId xmlns:a16="http://schemas.microsoft.com/office/drawing/2014/main" id="{022D3B2B-E274-49FE-AC6C-109964DCD5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145500-2FBC-4602-81BD-8A0BF4FE9A37}"/>
              </a:ext>
            </a:extLst>
          </p:cNvPr>
          <p:cNvSpPr>
            <a:spLocks noGrp="1"/>
          </p:cNvSpPr>
          <p:nvPr>
            <p:ph type="sldNum" sz="quarter" idx="12"/>
          </p:nvPr>
        </p:nvSpPr>
        <p:spPr/>
        <p:txBody>
          <a:bodyPr/>
          <a:lstStyle/>
          <a:p>
            <a:fld id="{CDE8B298-E2C9-4966-B2F6-84649ED833FF}" type="slidenum">
              <a:rPr lang="en-US" smtClean="0"/>
              <a:t>‹#›</a:t>
            </a:fld>
            <a:endParaRPr lang="en-US"/>
          </a:p>
        </p:txBody>
      </p:sp>
    </p:spTree>
    <p:extLst>
      <p:ext uri="{BB962C8B-B14F-4D97-AF65-F5344CB8AC3E}">
        <p14:creationId xmlns:p14="http://schemas.microsoft.com/office/powerpoint/2010/main" val="718021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903C6-740B-42B9-AEEE-324B72A4AC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336B1D-DEE4-4ECE-BF7C-E94C13D171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80F501-0563-4699-9CD9-D580FF87A7E0}"/>
              </a:ext>
            </a:extLst>
          </p:cNvPr>
          <p:cNvSpPr>
            <a:spLocks noGrp="1"/>
          </p:cNvSpPr>
          <p:nvPr>
            <p:ph type="dt" sz="half" idx="10"/>
          </p:nvPr>
        </p:nvSpPr>
        <p:spPr/>
        <p:txBody>
          <a:bodyPr/>
          <a:lstStyle/>
          <a:p>
            <a:fld id="{43034939-878D-4D23-B70F-A0FE00B90DD3}" type="datetimeFigureOut">
              <a:rPr lang="en-US" smtClean="0"/>
              <a:t>5/15/2021</a:t>
            </a:fld>
            <a:endParaRPr lang="en-US"/>
          </a:p>
        </p:txBody>
      </p:sp>
      <p:sp>
        <p:nvSpPr>
          <p:cNvPr id="5" name="Footer Placeholder 4">
            <a:extLst>
              <a:ext uri="{FF2B5EF4-FFF2-40B4-BE49-F238E27FC236}">
                <a16:creationId xmlns:a16="http://schemas.microsoft.com/office/drawing/2014/main" id="{D85D0623-C853-40C3-945B-CCEB0365E0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981E9-27D0-4689-A18F-8B050B7DC530}"/>
              </a:ext>
            </a:extLst>
          </p:cNvPr>
          <p:cNvSpPr>
            <a:spLocks noGrp="1"/>
          </p:cNvSpPr>
          <p:nvPr>
            <p:ph type="sldNum" sz="quarter" idx="12"/>
          </p:nvPr>
        </p:nvSpPr>
        <p:spPr/>
        <p:txBody>
          <a:bodyPr/>
          <a:lstStyle/>
          <a:p>
            <a:fld id="{CDE8B298-E2C9-4966-B2F6-84649ED833FF}" type="slidenum">
              <a:rPr lang="en-US" smtClean="0"/>
              <a:t>‹#›</a:t>
            </a:fld>
            <a:endParaRPr lang="en-US"/>
          </a:p>
        </p:txBody>
      </p:sp>
    </p:spTree>
    <p:extLst>
      <p:ext uri="{BB962C8B-B14F-4D97-AF65-F5344CB8AC3E}">
        <p14:creationId xmlns:p14="http://schemas.microsoft.com/office/powerpoint/2010/main" val="2107026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C6DB4-D02C-4956-8B5D-A2EF14E7BF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21714C-319C-470C-98FD-F930001334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8853C5-6774-4E13-8E10-967DC8BF89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A82AAA-A242-4092-B275-2E04FC2BB8B1}"/>
              </a:ext>
            </a:extLst>
          </p:cNvPr>
          <p:cNvSpPr>
            <a:spLocks noGrp="1"/>
          </p:cNvSpPr>
          <p:nvPr>
            <p:ph type="dt" sz="half" idx="10"/>
          </p:nvPr>
        </p:nvSpPr>
        <p:spPr/>
        <p:txBody>
          <a:bodyPr/>
          <a:lstStyle/>
          <a:p>
            <a:fld id="{43034939-878D-4D23-B70F-A0FE00B90DD3}" type="datetimeFigureOut">
              <a:rPr lang="en-US" smtClean="0"/>
              <a:t>5/15/2021</a:t>
            </a:fld>
            <a:endParaRPr lang="en-US"/>
          </a:p>
        </p:txBody>
      </p:sp>
      <p:sp>
        <p:nvSpPr>
          <p:cNvPr id="6" name="Footer Placeholder 5">
            <a:extLst>
              <a:ext uri="{FF2B5EF4-FFF2-40B4-BE49-F238E27FC236}">
                <a16:creationId xmlns:a16="http://schemas.microsoft.com/office/drawing/2014/main" id="{E8BA7EAC-FC5E-4E95-8DC8-EB400F61E1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BE6404-5E59-43F4-BA14-8989D5378C99}"/>
              </a:ext>
            </a:extLst>
          </p:cNvPr>
          <p:cNvSpPr>
            <a:spLocks noGrp="1"/>
          </p:cNvSpPr>
          <p:nvPr>
            <p:ph type="sldNum" sz="quarter" idx="12"/>
          </p:nvPr>
        </p:nvSpPr>
        <p:spPr/>
        <p:txBody>
          <a:bodyPr/>
          <a:lstStyle/>
          <a:p>
            <a:fld id="{CDE8B298-E2C9-4966-B2F6-84649ED833FF}" type="slidenum">
              <a:rPr lang="en-US" smtClean="0"/>
              <a:t>‹#›</a:t>
            </a:fld>
            <a:endParaRPr lang="en-US"/>
          </a:p>
        </p:txBody>
      </p:sp>
    </p:spTree>
    <p:extLst>
      <p:ext uri="{BB962C8B-B14F-4D97-AF65-F5344CB8AC3E}">
        <p14:creationId xmlns:p14="http://schemas.microsoft.com/office/powerpoint/2010/main" val="46262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452B-B94D-4FEC-86D1-8A0253E274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D9BC0D-3F7A-435A-96AA-49FF2EF8B3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47E44B-5B6E-447C-93E9-5DC3F888B1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64E829-4AD5-4D29-A9E0-EAC6272584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604493-EDDB-4E06-9278-233ADED92D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398F6D-5EAF-4703-BA9D-3DD40B499ED8}"/>
              </a:ext>
            </a:extLst>
          </p:cNvPr>
          <p:cNvSpPr>
            <a:spLocks noGrp="1"/>
          </p:cNvSpPr>
          <p:nvPr>
            <p:ph type="dt" sz="half" idx="10"/>
          </p:nvPr>
        </p:nvSpPr>
        <p:spPr/>
        <p:txBody>
          <a:bodyPr/>
          <a:lstStyle/>
          <a:p>
            <a:fld id="{43034939-878D-4D23-B70F-A0FE00B90DD3}" type="datetimeFigureOut">
              <a:rPr lang="en-US" smtClean="0"/>
              <a:t>5/15/2021</a:t>
            </a:fld>
            <a:endParaRPr lang="en-US"/>
          </a:p>
        </p:txBody>
      </p:sp>
      <p:sp>
        <p:nvSpPr>
          <p:cNvPr id="8" name="Footer Placeholder 7">
            <a:extLst>
              <a:ext uri="{FF2B5EF4-FFF2-40B4-BE49-F238E27FC236}">
                <a16:creationId xmlns:a16="http://schemas.microsoft.com/office/drawing/2014/main" id="{78273B80-F822-47D3-98BB-31C2691863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793006-229E-45A7-8FFE-85B83AECC23C}"/>
              </a:ext>
            </a:extLst>
          </p:cNvPr>
          <p:cNvSpPr>
            <a:spLocks noGrp="1"/>
          </p:cNvSpPr>
          <p:nvPr>
            <p:ph type="sldNum" sz="quarter" idx="12"/>
          </p:nvPr>
        </p:nvSpPr>
        <p:spPr/>
        <p:txBody>
          <a:bodyPr/>
          <a:lstStyle/>
          <a:p>
            <a:fld id="{CDE8B298-E2C9-4966-B2F6-84649ED833FF}" type="slidenum">
              <a:rPr lang="en-US" smtClean="0"/>
              <a:t>‹#›</a:t>
            </a:fld>
            <a:endParaRPr lang="en-US"/>
          </a:p>
        </p:txBody>
      </p:sp>
    </p:spTree>
    <p:extLst>
      <p:ext uri="{BB962C8B-B14F-4D97-AF65-F5344CB8AC3E}">
        <p14:creationId xmlns:p14="http://schemas.microsoft.com/office/powerpoint/2010/main" val="734819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62DF5-0B86-4280-AE29-2875DCD7BF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16FB0B-D128-4FE8-9CD2-D2D2AC489AB2}"/>
              </a:ext>
            </a:extLst>
          </p:cNvPr>
          <p:cNvSpPr>
            <a:spLocks noGrp="1"/>
          </p:cNvSpPr>
          <p:nvPr>
            <p:ph type="dt" sz="half" idx="10"/>
          </p:nvPr>
        </p:nvSpPr>
        <p:spPr/>
        <p:txBody>
          <a:bodyPr/>
          <a:lstStyle/>
          <a:p>
            <a:fld id="{43034939-878D-4D23-B70F-A0FE00B90DD3}" type="datetimeFigureOut">
              <a:rPr lang="en-US" smtClean="0"/>
              <a:t>5/15/2021</a:t>
            </a:fld>
            <a:endParaRPr lang="en-US"/>
          </a:p>
        </p:txBody>
      </p:sp>
      <p:sp>
        <p:nvSpPr>
          <p:cNvPr id="4" name="Footer Placeholder 3">
            <a:extLst>
              <a:ext uri="{FF2B5EF4-FFF2-40B4-BE49-F238E27FC236}">
                <a16:creationId xmlns:a16="http://schemas.microsoft.com/office/drawing/2014/main" id="{C9634B70-AE51-4F67-9B47-77AD646FCC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A07E9D-4E2F-4669-88F1-7FC002349347}"/>
              </a:ext>
            </a:extLst>
          </p:cNvPr>
          <p:cNvSpPr>
            <a:spLocks noGrp="1"/>
          </p:cNvSpPr>
          <p:nvPr>
            <p:ph type="sldNum" sz="quarter" idx="12"/>
          </p:nvPr>
        </p:nvSpPr>
        <p:spPr/>
        <p:txBody>
          <a:bodyPr/>
          <a:lstStyle/>
          <a:p>
            <a:fld id="{CDE8B298-E2C9-4966-B2F6-84649ED833FF}" type="slidenum">
              <a:rPr lang="en-US" smtClean="0"/>
              <a:t>‹#›</a:t>
            </a:fld>
            <a:endParaRPr lang="en-US"/>
          </a:p>
        </p:txBody>
      </p:sp>
    </p:spTree>
    <p:extLst>
      <p:ext uri="{BB962C8B-B14F-4D97-AF65-F5344CB8AC3E}">
        <p14:creationId xmlns:p14="http://schemas.microsoft.com/office/powerpoint/2010/main" val="410572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1480B1-AF0D-421C-85B5-B4F611214A54}"/>
              </a:ext>
            </a:extLst>
          </p:cNvPr>
          <p:cNvSpPr>
            <a:spLocks noGrp="1"/>
          </p:cNvSpPr>
          <p:nvPr>
            <p:ph type="dt" sz="half" idx="10"/>
          </p:nvPr>
        </p:nvSpPr>
        <p:spPr/>
        <p:txBody>
          <a:bodyPr/>
          <a:lstStyle/>
          <a:p>
            <a:fld id="{43034939-878D-4D23-B70F-A0FE00B90DD3}" type="datetimeFigureOut">
              <a:rPr lang="en-US" smtClean="0"/>
              <a:t>5/15/2021</a:t>
            </a:fld>
            <a:endParaRPr lang="en-US"/>
          </a:p>
        </p:txBody>
      </p:sp>
      <p:sp>
        <p:nvSpPr>
          <p:cNvPr id="3" name="Footer Placeholder 2">
            <a:extLst>
              <a:ext uri="{FF2B5EF4-FFF2-40B4-BE49-F238E27FC236}">
                <a16:creationId xmlns:a16="http://schemas.microsoft.com/office/drawing/2014/main" id="{1DBC862A-0195-49A7-8090-D7D62C786F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A14C42-6B9B-41A2-B126-4480769C595C}"/>
              </a:ext>
            </a:extLst>
          </p:cNvPr>
          <p:cNvSpPr>
            <a:spLocks noGrp="1"/>
          </p:cNvSpPr>
          <p:nvPr>
            <p:ph type="sldNum" sz="quarter" idx="12"/>
          </p:nvPr>
        </p:nvSpPr>
        <p:spPr/>
        <p:txBody>
          <a:bodyPr/>
          <a:lstStyle/>
          <a:p>
            <a:fld id="{CDE8B298-E2C9-4966-B2F6-84649ED833FF}" type="slidenum">
              <a:rPr lang="en-US" smtClean="0"/>
              <a:t>‹#›</a:t>
            </a:fld>
            <a:endParaRPr lang="en-US"/>
          </a:p>
        </p:txBody>
      </p:sp>
    </p:spTree>
    <p:extLst>
      <p:ext uri="{BB962C8B-B14F-4D97-AF65-F5344CB8AC3E}">
        <p14:creationId xmlns:p14="http://schemas.microsoft.com/office/powerpoint/2010/main" val="425313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D2251-97AA-4B74-9788-587F7349C3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FA004D-C7D7-40ED-8C72-DA3AAFAE99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BF9F0D-D732-4717-B952-3FD3FB22E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EB3D81-5FB7-422D-8772-5E9F39F2DC36}"/>
              </a:ext>
            </a:extLst>
          </p:cNvPr>
          <p:cNvSpPr>
            <a:spLocks noGrp="1"/>
          </p:cNvSpPr>
          <p:nvPr>
            <p:ph type="dt" sz="half" idx="10"/>
          </p:nvPr>
        </p:nvSpPr>
        <p:spPr/>
        <p:txBody>
          <a:bodyPr/>
          <a:lstStyle/>
          <a:p>
            <a:fld id="{43034939-878D-4D23-B70F-A0FE00B90DD3}" type="datetimeFigureOut">
              <a:rPr lang="en-US" smtClean="0"/>
              <a:t>5/15/2021</a:t>
            </a:fld>
            <a:endParaRPr lang="en-US"/>
          </a:p>
        </p:txBody>
      </p:sp>
      <p:sp>
        <p:nvSpPr>
          <p:cNvPr id="6" name="Footer Placeholder 5">
            <a:extLst>
              <a:ext uri="{FF2B5EF4-FFF2-40B4-BE49-F238E27FC236}">
                <a16:creationId xmlns:a16="http://schemas.microsoft.com/office/drawing/2014/main" id="{215E03D4-FD73-4006-B41B-EE72874902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9B420D-574C-4050-B892-E19497BB6050}"/>
              </a:ext>
            </a:extLst>
          </p:cNvPr>
          <p:cNvSpPr>
            <a:spLocks noGrp="1"/>
          </p:cNvSpPr>
          <p:nvPr>
            <p:ph type="sldNum" sz="quarter" idx="12"/>
          </p:nvPr>
        </p:nvSpPr>
        <p:spPr/>
        <p:txBody>
          <a:bodyPr/>
          <a:lstStyle/>
          <a:p>
            <a:fld id="{CDE8B298-E2C9-4966-B2F6-84649ED833FF}" type="slidenum">
              <a:rPr lang="en-US" smtClean="0"/>
              <a:t>‹#›</a:t>
            </a:fld>
            <a:endParaRPr lang="en-US"/>
          </a:p>
        </p:txBody>
      </p:sp>
    </p:spTree>
    <p:extLst>
      <p:ext uri="{BB962C8B-B14F-4D97-AF65-F5344CB8AC3E}">
        <p14:creationId xmlns:p14="http://schemas.microsoft.com/office/powerpoint/2010/main" val="236502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8E49-33E2-4D48-BEF5-3E8EC5420E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48F1F7-06E0-41C6-897A-2CEEDE9FE6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C3D667-7BE1-425A-A1C2-57A7035D8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80DEFA-06D3-455E-9403-950947BFA99F}"/>
              </a:ext>
            </a:extLst>
          </p:cNvPr>
          <p:cNvSpPr>
            <a:spLocks noGrp="1"/>
          </p:cNvSpPr>
          <p:nvPr>
            <p:ph type="dt" sz="half" idx="10"/>
          </p:nvPr>
        </p:nvSpPr>
        <p:spPr/>
        <p:txBody>
          <a:bodyPr/>
          <a:lstStyle/>
          <a:p>
            <a:fld id="{43034939-878D-4D23-B70F-A0FE00B90DD3}" type="datetimeFigureOut">
              <a:rPr lang="en-US" smtClean="0"/>
              <a:t>5/15/2021</a:t>
            </a:fld>
            <a:endParaRPr lang="en-US"/>
          </a:p>
        </p:txBody>
      </p:sp>
      <p:sp>
        <p:nvSpPr>
          <p:cNvPr id="6" name="Footer Placeholder 5">
            <a:extLst>
              <a:ext uri="{FF2B5EF4-FFF2-40B4-BE49-F238E27FC236}">
                <a16:creationId xmlns:a16="http://schemas.microsoft.com/office/drawing/2014/main" id="{E0D81ADB-C7E1-4C43-A02C-228CC51F7F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B7524E-06A0-49CD-83BB-19959F75A51B}"/>
              </a:ext>
            </a:extLst>
          </p:cNvPr>
          <p:cNvSpPr>
            <a:spLocks noGrp="1"/>
          </p:cNvSpPr>
          <p:nvPr>
            <p:ph type="sldNum" sz="quarter" idx="12"/>
          </p:nvPr>
        </p:nvSpPr>
        <p:spPr/>
        <p:txBody>
          <a:bodyPr/>
          <a:lstStyle/>
          <a:p>
            <a:fld id="{CDE8B298-E2C9-4966-B2F6-84649ED833FF}" type="slidenum">
              <a:rPr lang="en-US" smtClean="0"/>
              <a:t>‹#›</a:t>
            </a:fld>
            <a:endParaRPr lang="en-US"/>
          </a:p>
        </p:txBody>
      </p:sp>
    </p:spTree>
    <p:extLst>
      <p:ext uri="{BB962C8B-B14F-4D97-AF65-F5344CB8AC3E}">
        <p14:creationId xmlns:p14="http://schemas.microsoft.com/office/powerpoint/2010/main" val="599630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253077-6495-446C-B185-80924B76FB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503445-7D6F-4F5C-BE56-CD798F6CDD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1757FB-C672-4D21-B8A7-E99BE5896E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034939-878D-4D23-B70F-A0FE00B90DD3}" type="datetimeFigureOut">
              <a:rPr lang="en-US" smtClean="0"/>
              <a:t>5/15/2021</a:t>
            </a:fld>
            <a:endParaRPr lang="en-US"/>
          </a:p>
        </p:txBody>
      </p:sp>
      <p:sp>
        <p:nvSpPr>
          <p:cNvPr id="5" name="Footer Placeholder 4">
            <a:extLst>
              <a:ext uri="{FF2B5EF4-FFF2-40B4-BE49-F238E27FC236}">
                <a16:creationId xmlns:a16="http://schemas.microsoft.com/office/drawing/2014/main" id="{AB269979-ACA8-41BF-900D-1E89FC5916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D1F4BB-E2C3-45A5-B980-C8F1A08F42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8B298-E2C9-4966-B2F6-84649ED833FF}" type="slidenum">
              <a:rPr lang="en-US" smtClean="0"/>
              <a:t>‹#›</a:t>
            </a:fld>
            <a:endParaRPr lang="en-US"/>
          </a:p>
        </p:txBody>
      </p:sp>
    </p:spTree>
    <p:extLst>
      <p:ext uri="{BB962C8B-B14F-4D97-AF65-F5344CB8AC3E}">
        <p14:creationId xmlns:p14="http://schemas.microsoft.com/office/powerpoint/2010/main" val="2064663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85BFB3-A0FA-480C-A7F6-0921A4CF35E2}"/>
              </a:ext>
            </a:extLst>
          </p:cNvPr>
          <p:cNvSpPr>
            <a:spLocks noGrp="1"/>
          </p:cNvSpPr>
          <p:nvPr>
            <p:ph type="ctrTitle"/>
          </p:nvPr>
        </p:nvSpPr>
        <p:spPr>
          <a:xfrm>
            <a:off x="1198181" y="560881"/>
            <a:ext cx="9795638" cy="1114380"/>
          </a:xfrm>
        </p:spPr>
        <p:txBody>
          <a:bodyPr>
            <a:normAutofit/>
          </a:bodyPr>
          <a:lstStyle/>
          <a:p>
            <a:r>
              <a:rPr lang="en-US" sz="5200" dirty="0"/>
              <a:t>“I know what God said, but…”</a:t>
            </a:r>
          </a:p>
        </p:txBody>
      </p:sp>
      <p:sp>
        <p:nvSpPr>
          <p:cNvPr id="3" name="Subtitle 2">
            <a:extLst>
              <a:ext uri="{FF2B5EF4-FFF2-40B4-BE49-F238E27FC236}">
                <a16:creationId xmlns:a16="http://schemas.microsoft.com/office/drawing/2014/main" id="{0DB0A68B-20BD-4BD0-AE45-E1C38ED051BC}"/>
              </a:ext>
            </a:extLst>
          </p:cNvPr>
          <p:cNvSpPr>
            <a:spLocks noGrp="1"/>
          </p:cNvSpPr>
          <p:nvPr>
            <p:ph type="subTitle" idx="1"/>
          </p:nvPr>
        </p:nvSpPr>
        <p:spPr>
          <a:xfrm>
            <a:off x="1198181" y="1839595"/>
            <a:ext cx="9795638" cy="943119"/>
          </a:xfrm>
        </p:spPr>
        <p:txBody>
          <a:bodyPr>
            <a:normAutofit/>
          </a:bodyPr>
          <a:lstStyle/>
          <a:p>
            <a:endParaRPr lang="en-US"/>
          </a:p>
        </p:txBody>
      </p:sp>
      <p:pic>
        <p:nvPicPr>
          <p:cNvPr id="6" name="Picture 5">
            <a:extLst>
              <a:ext uri="{FF2B5EF4-FFF2-40B4-BE49-F238E27FC236}">
                <a16:creationId xmlns:a16="http://schemas.microsoft.com/office/drawing/2014/main" id="{F3AEA250-972F-4F5B-B941-F2AB09A63470}"/>
              </a:ext>
            </a:extLst>
          </p:cNvPr>
          <p:cNvPicPr>
            <a:picLocks noChangeAspect="1"/>
          </p:cNvPicPr>
          <p:nvPr/>
        </p:nvPicPr>
        <p:blipFill>
          <a:blip r:embed="rId2"/>
          <a:stretch>
            <a:fillRect/>
          </a:stretch>
        </p:blipFill>
        <p:spPr>
          <a:xfrm>
            <a:off x="7026442" y="2950743"/>
            <a:ext cx="4481753" cy="3346376"/>
          </a:xfrm>
          <a:prstGeom prst="rect">
            <a:avLst/>
          </a:prstGeom>
        </p:spPr>
      </p:pic>
      <p:pic>
        <p:nvPicPr>
          <p:cNvPr id="5" name="Picture 4" descr="Text, logo&#10;&#10;Description automatically generated">
            <a:extLst>
              <a:ext uri="{FF2B5EF4-FFF2-40B4-BE49-F238E27FC236}">
                <a16:creationId xmlns:a16="http://schemas.microsoft.com/office/drawing/2014/main" id="{EC2BC300-B56C-40B6-B3EE-B716E54658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181" y="3135289"/>
            <a:ext cx="5828261" cy="3161830"/>
          </a:xfrm>
          <a:prstGeom prst="rect">
            <a:avLst/>
          </a:prstGeom>
        </p:spPr>
      </p:pic>
    </p:spTree>
    <p:extLst>
      <p:ext uri="{BB962C8B-B14F-4D97-AF65-F5344CB8AC3E}">
        <p14:creationId xmlns:p14="http://schemas.microsoft.com/office/powerpoint/2010/main" val="326434186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4C710F-A412-479B-8693-BAF8BE401F80}"/>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Examples today</a:t>
            </a:r>
            <a:endParaRPr lang="en-US" sz="5200" kern="1200" dirty="0">
              <a:solidFill>
                <a:schemeClr val="tx1"/>
              </a:solidFill>
              <a:latin typeface="+mj-lt"/>
              <a:ea typeface="+mj-ea"/>
              <a:cs typeface="+mj-cs"/>
            </a:endParaRPr>
          </a:p>
        </p:txBody>
      </p:sp>
      <p:pic>
        <p:nvPicPr>
          <p:cNvPr id="4" name="Picture 3" descr="Text, whiteboard&#10;&#10;Description automatically generated">
            <a:extLst>
              <a:ext uri="{FF2B5EF4-FFF2-40B4-BE49-F238E27FC236}">
                <a16:creationId xmlns:a16="http://schemas.microsoft.com/office/drawing/2014/main" id="{491F3E64-9B2A-476B-B55E-989986630333}"/>
              </a:ext>
            </a:extLst>
          </p:cNvPr>
          <p:cNvPicPr>
            <a:picLocks noChangeAspect="1"/>
          </p:cNvPicPr>
          <p:nvPr/>
        </p:nvPicPr>
        <p:blipFill rotWithShape="1">
          <a:blip r:embed="rId3">
            <a:extLst>
              <a:ext uri="{28A0092B-C50C-407E-A947-70E740481C1C}">
                <a14:useLocalDpi xmlns:a14="http://schemas.microsoft.com/office/drawing/2010/main" val="0"/>
              </a:ext>
            </a:extLst>
          </a:blip>
          <a:srcRect l="11632" t="13295" r="8132"/>
          <a:stretch/>
        </p:blipFill>
        <p:spPr>
          <a:xfrm>
            <a:off x="169860" y="1875494"/>
            <a:ext cx="5926140" cy="4418946"/>
          </a:xfrm>
          <a:prstGeom prst="rect">
            <a:avLst/>
          </a:prstGeom>
        </p:spPr>
      </p:pic>
      <p:pic>
        <p:nvPicPr>
          <p:cNvPr id="7" name="Content Placeholder 6">
            <a:extLst>
              <a:ext uri="{FF2B5EF4-FFF2-40B4-BE49-F238E27FC236}">
                <a16:creationId xmlns:a16="http://schemas.microsoft.com/office/drawing/2014/main" id="{9B938EC9-A054-4499-9E56-416A40389CDE}"/>
              </a:ext>
            </a:extLst>
          </p:cNvPr>
          <p:cNvPicPr>
            <a:picLocks noGrp="1" noChangeAspect="1"/>
          </p:cNvPicPr>
          <p:nvPr>
            <p:ph idx="1"/>
          </p:nvPr>
        </p:nvPicPr>
        <p:blipFill rotWithShape="1">
          <a:blip r:embed="rId4"/>
          <a:srcRect l="51358" t="25177"/>
          <a:stretch/>
        </p:blipFill>
        <p:spPr>
          <a:xfrm>
            <a:off x="6459795" y="1875493"/>
            <a:ext cx="5604804" cy="4418946"/>
          </a:xfrm>
          <a:prstGeom prst="rect">
            <a:avLst/>
          </a:prstGeom>
        </p:spPr>
      </p:pic>
    </p:spTree>
    <p:extLst>
      <p:ext uri="{BB962C8B-B14F-4D97-AF65-F5344CB8AC3E}">
        <p14:creationId xmlns:p14="http://schemas.microsoft.com/office/powerpoint/2010/main" val="247443524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98F84C8-A7D3-484B-8E46-A34BAD7F56EA}"/>
              </a:ext>
            </a:extLst>
          </p:cNvPr>
          <p:cNvPicPr>
            <a:picLocks noGrp="1" noChangeAspect="1"/>
          </p:cNvPicPr>
          <p:nvPr>
            <p:ph idx="4294967295"/>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52544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Graphical user interface, text, chat or text message&#10;&#10;Description automatically generated">
            <a:extLst>
              <a:ext uri="{FF2B5EF4-FFF2-40B4-BE49-F238E27FC236}">
                <a16:creationId xmlns:a16="http://schemas.microsoft.com/office/drawing/2014/main" id="{51178A7A-F75E-4EA2-B42C-3447935DF3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3" y="2384425"/>
            <a:ext cx="4846638" cy="3616325"/>
          </a:xfrm>
          <a:prstGeom prst="rect">
            <a:avLst/>
          </a:prstGeom>
        </p:spPr>
      </p:pic>
      <p:pic>
        <p:nvPicPr>
          <p:cNvPr id="5" name="Content Placeholder 4" descr="Text&#10;&#10;Description automatically generated with low confidence">
            <a:extLst>
              <a:ext uri="{FF2B5EF4-FFF2-40B4-BE49-F238E27FC236}">
                <a16:creationId xmlns:a16="http://schemas.microsoft.com/office/drawing/2014/main" id="{CC5A7BD9-A2A0-4956-88F4-CC893E5DED3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130925" y="2384425"/>
            <a:ext cx="4841875" cy="3616325"/>
          </a:xfrm>
        </p:spPr>
      </p:pic>
      <p:sp>
        <p:nvSpPr>
          <p:cNvPr id="2" name="Title 1">
            <a:extLst>
              <a:ext uri="{FF2B5EF4-FFF2-40B4-BE49-F238E27FC236}">
                <a16:creationId xmlns:a16="http://schemas.microsoft.com/office/drawing/2014/main" id="{50EE2641-78D3-4E18-93D2-F1A23E15E58C}"/>
              </a:ext>
            </a:extLst>
          </p:cNvPr>
          <p:cNvSpPr>
            <a:spLocks noGrp="1"/>
          </p:cNvSpPr>
          <p:nvPr>
            <p:ph type="title"/>
          </p:nvPr>
        </p:nvSpPr>
        <p:spPr>
          <a:xfrm>
            <a:off x="870204" y="606564"/>
            <a:ext cx="10451592" cy="1325563"/>
          </a:xfrm>
        </p:spPr>
        <p:txBody>
          <a:bodyPr anchor="ctr">
            <a:normAutofit/>
          </a:bodyPr>
          <a:lstStyle/>
          <a:p>
            <a:r>
              <a:rPr lang="en-US" dirty="0"/>
              <a:t>The example of Satan: Genesis 2-3</a:t>
            </a:r>
          </a:p>
        </p:txBody>
      </p:sp>
    </p:spTree>
    <p:extLst>
      <p:ext uri="{BB962C8B-B14F-4D97-AF65-F5344CB8AC3E}">
        <p14:creationId xmlns:p14="http://schemas.microsoft.com/office/powerpoint/2010/main" val="389964818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C710F-A412-479B-8693-BAF8BE401F80}"/>
              </a:ext>
            </a:extLst>
          </p:cNvPr>
          <p:cNvSpPr>
            <a:spLocks noGrp="1"/>
          </p:cNvSpPr>
          <p:nvPr>
            <p:ph type="title"/>
          </p:nvPr>
        </p:nvSpPr>
        <p:spPr>
          <a:xfrm>
            <a:off x="4965430" y="629268"/>
            <a:ext cx="6586491" cy="1286160"/>
          </a:xfrm>
        </p:spPr>
        <p:txBody>
          <a:bodyPr anchor="b">
            <a:normAutofit/>
          </a:bodyPr>
          <a:lstStyle/>
          <a:p>
            <a:r>
              <a:rPr lang="en-US" sz="4100"/>
              <a:t>Noah and the Ark: Genesis 6-7</a:t>
            </a:r>
          </a:p>
        </p:txBody>
      </p:sp>
      <p:sp>
        <p:nvSpPr>
          <p:cNvPr id="3" name="Content Placeholder 2">
            <a:extLst>
              <a:ext uri="{FF2B5EF4-FFF2-40B4-BE49-F238E27FC236}">
                <a16:creationId xmlns:a16="http://schemas.microsoft.com/office/drawing/2014/main" id="{3FA28558-AB49-421B-9C3A-95E36A04A223}"/>
              </a:ext>
            </a:extLst>
          </p:cNvPr>
          <p:cNvSpPr>
            <a:spLocks noGrp="1"/>
          </p:cNvSpPr>
          <p:nvPr>
            <p:ph idx="1"/>
          </p:nvPr>
        </p:nvSpPr>
        <p:spPr>
          <a:xfrm>
            <a:off x="4965431" y="2438400"/>
            <a:ext cx="6586489" cy="3785419"/>
          </a:xfrm>
        </p:spPr>
        <p:txBody>
          <a:bodyPr>
            <a:normAutofit/>
          </a:bodyPr>
          <a:lstStyle/>
          <a:p>
            <a:r>
              <a:rPr lang="en-US" dirty="0"/>
              <a:t>Noah had used a different wood because he thought it was prettier and God doesn’t want an ugly ark</a:t>
            </a:r>
          </a:p>
          <a:p>
            <a:r>
              <a:rPr lang="en-US" dirty="0"/>
              <a:t>Noah didn’t like the number of rooms</a:t>
            </a:r>
          </a:p>
          <a:p>
            <a:r>
              <a:rPr lang="en-US" dirty="0"/>
              <a:t>Noah wanted a more streamlined look to the ark</a:t>
            </a:r>
          </a:p>
          <a:p>
            <a:r>
              <a:rPr lang="en-US" dirty="0"/>
              <a:t>What if he wanted different numbers of doors and windows</a:t>
            </a:r>
          </a:p>
          <a:p>
            <a:endParaRPr lang="en-US" sz="2000" dirty="0"/>
          </a:p>
        </p:txBody>
      </p:sp>
      <p:pic>
        <p:nvPicPr>
          <p:cNvPr id="5" name="Picture 4" descr="Whiteboard&#10;&#10;Description automatically generated">
            <a:extLst>
              <a:ext uri="{FF2B5EF4-FFF2-40B4-BE49-F238E27FC236}">
                <a16:creationId xmlns:a16="http://schemas.microsoft.com/office/drawing/2014/main" id="{7BE3C72E-B698-40CD-A757-E64EBA65018C}"/>
              </a:ext>
            </a:extLst>
          </p:cNvPr>
          <p:cNvPicPr>
            <a:picLocks noChangeAspect="1"/>
          </p:cNvPicPr>
          <p:nvPr/>
        </p:nvPicPr>
        <p:blipFill rotWithShape="1">
          <a:blip r:embed="rId2">
            <a:extLst>
              <a:ext uri="{28A0092B-C50C-407E-A947-70E740481C1C}">
                <a14:useLocalDpi xmlns:a14="http://schemas.microsoft.com/office/drawing/2010/main" val="0"/>
              </a:ext>
            </a:extLst>
          </a:blip>
          <a:srcRect l="19426" r="42553"/>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922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87057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GINNINGS VERSES - GENESIS Verses- Picture Scripture Cards Flashcards |  Quizlet">
            <a:extLst>
              <a:ext uri="{FF2B5EF4-FFF2-40B4-BE49-F238E27FC236}">
                <a16:creationId xmlns:a16="http://schemas.microsoft.com/office/drawing/2014/main" id="{3D3CC87F-936E-4FEF-8903-E605F5361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044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clipart, vector graphics&#10;&#10;Description automatically generated">
            <a:extLst>
              <a:ext uri="{FF2B5EF4-FFF2-40B4-BE49-F238E27FC236}">
                <a16:creationId xmlns:a16="http://schemas.microsoft.com/office/drawing/2014/main" id="{531B97E5-F21B-4015-80AC-7CA1CA144A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313" y="1844675"/>
            <a:ext cx="4202113" cy="4449763"/>
          </a:xfrm>
          <a:prstGeom prst="rect">
            <a:avLst/>
          </a:prstGeom>
        </p:spPr>
      </p:pic>
      <p:pic>
        <p:nvPicPr>
          <p:cNvPr id="2050" name="Picture 2" descr="2 Kings 5: Then Naaman went with his horses and chariot, and he stood at  the door of Elisha's house. 10 And Elisha sent a messenger to him, saying,  - ppt download">
            <a:extLst>
              <a:ext uri="{FF2B5EF4-FFF2-40B4-BE49-F238E27FC236}">
                <a16:creationId xmlns:a16="http://schemas.microsoft.com/office/drawing/2014/main" id="{754ED630-89D7-4A5D-8FDB-2F6E95E7665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48274" y="1690688"/>
            <a:ext cx="6940677" cy="4982507"/>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74C710F-A412-479B-8693-BAF8BE401F80}"/>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Naaman: 2 Kings 5</a:t>
            </a:r>
          </a:p>
        </p:txBody>
      </p:sp>
    </p:spTree>
    <p:extLst>
      <p:ext uri="{BB962C8B-B14F-4D97-AF65-F5344CB8AC3E}">
        <p14:creationId xmlns:p14="http://schemas.microsoft.com/office/powerpoint/2010/main" val="141333858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clipart, vector graphics&#10;&#10;Description automatically generated">
            <a:extLst>
              <a:ext uri="{FF2B5EF4-FFF2-40B4-BE49-F238E27FC236}">
                <a16:creationId xmlns:a16="http://schemas.microsoft.com/office/drawing/2014/main" id="{531B97E5-F21B-4015-80AC-7CA1CA144A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838" y="1844675"/>
            <a:ext cx="4195763" cy="4449763"/>
          </a:xfrm>
          <a:prstGeom prst="rect">
            <a:avLst/>
          </a:prstGeom>
        </p:spPr>
      </p:pic>
      <p:pic>
        <p:nvPicPr>
          <p:cNvPr id="5" name="Content Placeholder 4" descr="Graphical user interface, text, application, chat or text message&#10;&#10;Description automatically generated">
            <a:extLst>
              <a:ext uri="{FF2B5EF4-FFF2-40B4-BE49-F238E27FC236}">
                <a16:creationId xmlns:a16="http://schemas.microsoft.com/office/drawing/2014/main" id="{AC5F296E-0C57-44DF-AC8F-FAF93B30705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70806" y="1690688"/>
            <a:ext cx="6476795" cy="4732924"/>
          </a:xfrm>
        </p:spPr>
      </p:pic>
      <p:sp>
        <p:nvSpPr>
          <p:cNvPr id="2" name="Title 1">
            <a:extLst>
              <a:ext uri="{FF2B5EF4-FFF2-40B4-BE49-F238E27FC236}">
                <a16:creationId xmlns:a16="http://schemas.microsoft.com/office/drawing/2014/main" id="{774C710F-A412-479B-8693-BAF8BE401F80}"/>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Naaman: 2 Kings 5</a:t>
            </a:r>
          </a:p>
        </p:txBody>
      </p:sp>
    </p:spTree>
    <p:extLst>
      <p:ext uri="{BB962C8B-B14F-4D97-AF65-F5344CB8AC3E}">
        <p14:creationId xmlns:p14="http://schemas.microsoft.com/office/powerpoint/2010/main" val="627074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clipart&#10;&#10;Description automatically generated">
            <a:extLst>
              <a:ext uri="{FF2B5EF4-FFF2-40B4-BE49-F238E27FC236}">
                <a16:creationId xmlns:a16="http://schemas.microsoft.com/office/drawing/2014/main" id="{F18ED630-F3F8-44D8-A538-87411E8C4D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1844675"/>
            <a:ext cx="4449763" cy="4449763"/>
          </a:xfrm>
          <a:prstGeom prst="rect">
            <a:avLst/>
          </a:prstGeom>
        </p:spPr>
      </p:pic>
      <p:pic>
        <p:nvPicPr>
          <p:cNvPr id="10" name="Content Placeholder 9" descr="Text&#10;&#10;Description automatically generated">
            <a:extLst>
              <a:ext uri="{FF2B5EF4-FFF2-40B4-BE49-F238E27FC236}">
                <a16:creationId xmlns:a16="http://schemas.microsoft.com/office/drawing/2014/main" id="{ADC8AACA-49E1-4DC0-A409-E2F9E6120F9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78450" y="1844675"/>
            <a:ext cx="5951538" cy="4449763"/>
          </a:xfrm>
        </p:spPr>
      </p:pic>
      <p:sp>
        <p:nvSpPr>
          <p:cNvPr id="2" name="Title 1">
            <a:extLst>
              <a:ext uri="{FF2B5EF4-FFF2-40B4-BE49-F238E27FC236}">
                <a16:creationId xmlns:a16="http://schemas.microsoft.com/office/drawing/2014/main" id="{774C710F-A412-479B-8693-BAF8BE401F80}"/>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dirty="0">
                <a:solidFill>
                  <a:schemeClr val="tx1"/>
                </a:solidFill>
                <a:latin typeface="+mj-lt"/>
                <a:ea typeface="+mj-ea"/>
                <a:cs typeface="+mj-cs"/>
              </a:rPr>
              <a:t>Examples today</a:t>
            </a:r>
          </a:p>
        </p:txBody>
      </p:sp>
    </p:spTree>
    <p:extLst>
      <p:ext uri="{BB962C8B-B14F-4D97-AF65-F5344CB8AC3E}">
        <p14:creationId xmlns:p14="http://schemas.microsoft.com/office/powerpoint/2010/main" val="213130736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clipart&#10;&#10;Description automatically generated">
            <a:extLst>
              <a:ext uri="{FF2B5EF4-FFF2-40B4-BE49-F238E27FC236}">
                <a16:creationId xmlns:a16="http://schemas.microsoft.com/office/drawing/2014/main" id="{F18ED630-F3F8-44D8-A538-87411E8C4D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0" y="1844675"/>
            <a:ext cx="4449763" cy="4449763"/>
          </a:xfrm>
          <a:prstGeom prst="rect">
            <a:avLst/>
          </a:prstGeom>
        </p:spPr>
      </p:pic>
      <p:pic>
        <p:nvPicPr>
          <p:cNvPr id="7" name="Content Placeholder 6" descr="Graphical user interface, text, application&#10;&#10;Description automatically generated">
            <a:extLst>
              <a:ext uri="{FF2B5EF4-FFF2-40B4-BE49-F238E27FC236}">
                <a16:creationId xmlns:a16="http://schemas.microsoft.com/office/drawing/2014/main" id="{64DC2864-3925-47E7-8F1F-5B33546FCCD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380038" y="1844675"/>
            <a:ext cx="5948363" cy="4449763"/>
          </a:xfrm>
        </p:spPr>
      </p:pic>
      <p:sp>
        <p:nvSpPr>
          <p:cNvPr id="2" name="Title 1">
            <a:extLst>
              <a:ext uri="{FF2B5EF4-FFF2-40B4-BE49-F238E27FC236}">
                <a16:creationId xmlns:a16="http://schemas.microsoft.com/office/drawing/2014/main" id="{774C710F-A412-479B-8693-BAF8BE401F80}"/>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dirty="0">
                <a:solidFill>
                  <a:schemeClr val="tx1"/>
                </a:solidFill>
                <a:latin typeface="+mj-lt"/>
                <a:ea typeface="+mj-ea"/>
                <a:cs typeface="+mj-cs"/>
              </a:rPr>
              <a:t>Examples today</a:t>
            </a:r>
          </a:p>
        </p:txBody>
      </p:sp>
    </p:spTree>
    <p:extLst>
      <p:ext uri="{BB962C8B-B14F-4D97-AF65-F5344CB8AC3E}">
        <p14:creationId xmlns:p14="http://schemas.microsoft.com/office/powerpoint/2010/main" val="2235656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hape&#10;&#10;Description automatically generated">
            <a:extLst>
              <a:ext uri="{FF2B5EF4-FFF2-40B4-BE49-F238E27FC236}">
                <a16:creationId xmlns:a16="http://schemas.microsoft.com/office/drawing/2014/main" id="{175BACAF-7A84-4EBD-B286-E90FD9AE1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844675"/>
            <a:ext cx="5559425" cy="4449763"/>
          </a:xfrm>
          <a:prstGeom prst="rect">
            <a:avLst/>
          </a:prstGeom>
        </p:spPr>
      </p:pic>
      <p:pic>
        <p:nvPicPr>
          <p:cNvPr id="12" name="Content Placeholder 11" descr="Text, letter&#10;&#10;Description automatically generated">
            <a:extLst>
              <a:ext uri="{FF2B5EF4-FFF2-40B4-BE49-F238E27FC236}">
                <a16:creationId xmlns:a16="http://schemas.microsoft.com/office/drawing/2014/main" id="{A90ABB23-811C-457A-80F3-B50E60CE78B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096001" y="1690689"/>
            <a:ext cx="5926138" cy="4603750"/>
          </a:xfrm>
        </p:spPr>
      </p:pic>
      <p:sp>
        <p:nvSpPr>
          <p:cNvPr id="2" name="Title 1">
            <a:extLst>
              <a:ext uri="{FF2B5EF4-FFF2-40B4-BE49-F238E27FC236}">
                <a16:creationId xmlns:a16="http://schemas.microsoft.com/office/drawing/2014/main" id="{774C710F-A412-479B-8693-BAF8BE401F80}"/>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Examples today</a:t>
            </a:r>
            <a:endParaRPr lang="en-US" sz="5200" kern="1200" dirty="0">
              <a:solidFill>
                <a:schemeClr val="tx1"/>
              </a:solidFill>
              <a:latin typeface="+mj-lt"/>
              <a:ea typeface="+mj-ea"/>
              <a:cs typeface="+mj-cs"/>
            </a:endParaRPr>
          </a:p>
        </p:txBody>
      </p:sp>
    </p:spTree>
    <p:extLst>
      <p:ext uri="{BB962C8B-B14F-4D97-AF65-F5344CB8AC3E}">
        <p14:creationId xmlns:p14="http://schemas.microsoft.com/office/powerpoint/2010/main" val="1530646638"/>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297</Words>
  <Application>Microsoft Office PowerPoint</Application>
  <PresentationFormat>Widescreen</PresentationFormat>
  <Paragraphs>31</Paragraphs>
  <Slides>11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“I know what God said, but…”</vt:lpstr>
      <vt:lpstr>The example of Satan: Genesis 2-3</vt:lpstr>
      <vt:lpstr>Noah and the Ark: Genesis 6-7</vt:lpstr>
      <vt:lpstr>PowerPoint Presentation</vt:lpstr>
      <vt:lpstr>Naaman: 2 Kings 5</vt:lpstr>
      <vt:lpstr>Naaman: 2 Kings 5</vt:lpstr>
      <vt:lpstr>Examples today</vt:lpstr>
      <vt:lpstr>Examples today</vt:lpstr>
      <vt:lpstr>Examples today</vt:lpstr>
      <vt:lpstr>Examples today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know what He said, but…”</dc:title>
  <dc:creator>Rob Miller</dc:creator>
  <cp:lastModifiedBy>christian miller</cp:lastModifiedBy>
  <cp:revision>12</cp:revision>
  <dcterms:created xsi:type="dcterms:W3CDTF">2021-05-13T22:04:47Z</dcterms:created>
  <dcterms:modified xsi:type="dcterms:W3CDTF">2021-05-15T17:47:39Z</dcterms:modified>
</cp:coreProperties>
</file>