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4"/>
  </p:notesMasterIdLst>
  <p:sldIdLst>
    <p:sldId id="256" r:id="rId2"/>
    <p:sldId id="257" r:id="rId3"/>
    <p:sldId id="266" r:id="rId4"/>
    <p:sldId id="267" r:id="rId5"/>
    <p:sldId id="268" r:id="rId6"/>
    <p:sldId id="269" r:id="rId7"/>
    <p:sldId id="270" r:id="rId8"/>
    <p:sldId id="271" r:id="rId9"/>
    <p:sldId id="272" r:id="rId10"/>
    <p:sldId id="273" r:id="rId11"/>
    <p:sldId id="27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A71C2-AE23-4C50-ACDB-CEE537182F05}"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D5F4A-394E-41C2-81EC-6198DA086BB2}" type="slidenum">
              <a:rPr lang="en-US" smtClean="0"/>
              <a:t>‹#›</a:t>
            </a:fld>
            <a:endParaRPr lang="en-US"/>
          </a:p>
        </p:txBody>
      </p:sp>
    </p:spTree>
    <p:extLst>
      <p:ext uri="{BB962C8B-B14F-4D97-AF65-F5344CB8AC3E}">
        <p14:creationId xmlns:p14="http://schemas.microsoft.com/office/powerpoint/2010/main" val="45483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5/21/2021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752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5/21/2021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6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5/21/2021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5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5/21/2021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4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4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4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5/21/2021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98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3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5/21/2021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99733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assic.biblegateway.com/passage/?search=mt+7%3A13-14&amp;version=NKJV#fen-NKJV-23331b" TargetMode="External"/><Relationship Id="rId2" Type="http://schemas.openxmlformats.org/officeDocument/2006/relationships/hyperlink" Target="https://classic.biblegateway.com/passage/?search=mt+7%3A13-14&amp;version=NKJV#fen-NKJV-23331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84200" y="1524001"/>
            <a:ext cx="3412067" cy="3478384"/>
          </a:xfrm>
        </p:spPr>
        <p:txBody>
          <a:bodyPr>
            <a:normAutofit/>
          </a:bodyPr>
          <a:lstStyle/>
          <a:p>
            <a:r>
              <a:rPr lang="en-US" dirty="0">
                <a:solidFill>
                  <a:srgbClr val="FFFFFF"/>
                </a:solidFill>
              </a:rPr>
              <a:t>Jesus is all the World To me</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84200" y="5145513"/>
            <a:ext cx="3412067" cy="738820"/>
          </a:xfrm>
        </p:spPr>
        <p:txBody>
          <a:bodyPr>
            <a:normAutofit/>
          </a:bodyPr>
          <a:lstStyle/>
          <a:p>
            <a:r>
              <a:rPr lang="en-US" sz="2800" dirty="0">
                <a:solidFill>
                  <a:srgbClr val="FFFFFF">
                    <a:alpha val="75000"/>
                  </a:srgbClr>
                </a:solidFill>
              </a:rPr>
              <a:t>Song #451</a:t>
            </a:r>
          </a:p>
        </p:txBody>
      </p:sp>
      <p:pic>
        <p:nvPicPr>
          <p:cNvPr id="5" name="Picture 4" descr="A close-up of a document&#10;&#10;Description automatically generated with low confidence">
            <a:extLst>
              <a:ext uri="{FF2B5EF4-FFF2-40B4-BE49-F238E27FC236}">
                <a16:creationId xmlns:a16="http://schemas.microsoft.com/office/drawing/2014/main" id="{C42537A7-D1F5-441A-BC7E-30B9ADBE8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053" y="1008075"/>
            <a:ext cx="6764864" cy="4818140"/>
          </a:xfrm>
          <a:prstGeom prst="rect">
            <a:avLst/>
          </a:prstGeom>
        </p:spPr>
      </p:pic>
    </p:spTree>
    <p:extLst>
      <p:ext uri="{BB962C8B-B14F-4D97-AF65-F5344CB8AC3E}">
        <p14:creationId xmlns:p14="http://schemas.microsoft.com/office/powerpoint/2010/main" val="552316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5052764" cy="1269713"/>
          </a:xfrm>
        </p:spPr>
        <p:txBody>
          <a:bodyPr>
            <a:normAutofit/>
          </a:bodyPr>
          <a:lstStyle/>
          <a:p>
            <a:pPr>
              <a:lnSpc>
                <a:spcPct val="90000"/>
              </a:lnSpc>
            </a:pPr>
            <a:r>
              <a:rPr lang="en-US" sz="2000" dirty="0"/>
              <a:t>Jesus is all the world to me, I want no better friend; I trust him now, I’ll trust him when life’s fleeting days shall end</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5" y="2125383"/>
            <a:ext cx="6058023" cy="4627957"/>
          </a:xfrm>
        </p:spPr>
        <p:txBody>
          <a:bodyPr>
            <a:normAutofit fontScale="25000" lnSpcReduction="20000"/>
          </a:bodyPr>
          <a:lstStyle/>
          <a:p>
            <a:endParaRPr lang="en-US" sz="8000" b="1" dirty="0"/>
          </a:p>
          <a:p>
            <a:endParaRPr lang="en-US" sz="8000" b="1" dirty="0"/>
          </a:p>
          <a:p>
            <a:pPr marL="0" indent="0">
              <a:buNone/>
            </a:pPr>
            <a:endParaRPr lang="en-US" sz="8000" b="1" dirty="0"/>
          </a:p>
          <a:p>
            <a:pPr marL="0" indent="0">
              <a:buNone/>
            </a:pPr>
            <a:r>
              <a:rPr lang="en-US" sz="8000" b="1" dirty="0"/>
              <a:t>James 4:14 New King James Version </a:t>
            </a:r>
          </a:p>
          <a:p>
            <a:r>
              <a:rPr lang="en-US" sz="8000" baseline="30000" dirty="0"/>
              <a:t>14 </a:t>
            </a:r>
            <a:r>
              <a:rPr lang="en-US" sz="8000" dirty="0"/>
              <a:t>whereas you do not know what </a:t>
            </a:r>
            <a:r>
              <a:rPr lang="en-US" sz="8000" i="1" dirty="0"/>
              <a:t>will happen</a:t>
            </a:r>
            <a:r>
              <a:rPr lang="en-US" sz="8000" dirty="0"/>
              <a:t> tomorrow. For what </a:t>
            </a:r>
            <a:r>
              <a:rPr lang="en-US" sz="8000" i="1" dirty="0"/>
              <a:t>is</a:t>
            </a:r>
            <a:r>
              <a:rPr lang="en-US" sz="8000" dirty="0"/>
              <a:t> your life? It is even a vapor that appears for a little time and then vanishes away. </a:t>
            </a:r>
          </a:p>
          <a:p>
            <a:pPr marL="0" indent="0">
              <a:buNone/>
            </a:pPr>
            <a:r>
              <a:rPr lang="en-US" sz="8000" b="1" dirty="0"/>
              <a:t>Hebrews 9:27 New King James Version </a:t>
            </a:r>
          </a:p>
          <a:p>
            <a:r>
              <a:rPr lang="en-US" sz="8000" baseline="30000" dirty="0"/>
              <a:t>27 </a:t>
            </a:r>
            <a:r>
              <a:rPr lang="en-US" sz="8000" dirty="0"/>
              <a:t>And as it is appointed for men to die once, but after this the judgment, </a:t>
            </a:r>
          </a:p>
          <a:p>
            <a:pPr marL="0" indent="0">
              <a:buNone/>
            </a:pPr>
            <a:r>
              <a:rPr lang="en-US" sz="8000" b="1" dirty="0"/>
              <a:t>2 Corinthians 5:10 New King James Version (NKJV)</a:t>
            </a:r>
          </a:p>
          <a:p>
            <a:r>
              <a:rPr lang="en-US" sz="8000" baseline="30000" dirty="0"/>
              <a:t>10 </a:t>
            </a:r>
            <a:r>
              <a:rPr lang="en-US" sz="8000" dirty="0"/>
              <a:t>For we must all appear before the judgment seat of Christ, that each one may receive the things </a:t>
            </a:r>
            <a:r>
              <a:rPr lang="en-US" sz="8000" i="1" dirty="0"/>
              <a:t>done</a:t>
            </a:r>
            <a:r>
              <a:rPr lang="en-US" sz="8000" dirty="0"/>
              <a:t> in the body, according to what he has done, whether good or bad. </a:t>
            </a:r>
          </a:p>
          <a:p>
            <a:pPr marL="0" indent="0">
              <a:buNone/>
            </a:pPr>
            <a:endParaRPr lang="en-US" sz="8000" dirty="0"/>
          </a:p>
          <a:p>
            <a:pPr marL="0" indent="0">
              <a:buNone/>
            </a:pPr>
            <a:endParaRPr lang="en-US" sz="8000" dirty="0"/>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7" name="Picture 6" descr="Trust Jesus T-Shirt – CRY TO GOD">
            <a:extLst>
              <a:ext uri="{FF2B5EF4-FFF2-40B4-BE49-F238E27FC236}">
                <a16:creationId xmlns:a16="http://schemas.microsoft.com/office/drawing/2014/main" id="{1F383C6E-9881-41C0-9C2E-F70E22CDCA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67928" y="2125383"/>
            <a:ext cx="5524072" cy="4732617"/>
          </a:xfrm>
          <a:prstGeom prst="rect">
            <a:avLst/>
          </a:prstGeom>
          <a:noFill/>
          <a:ln>
            <a:noFill/>
          </a:ln>
        </p:spPr>
      </p:pic>
    </p:spTree>
    <p:extLst>
      <p:ext uri="{BB962C8B-B14F-4D97-AF65-F5344CB8AC3E}">
        <p14:creationId xmlns:p14="http://schemas.microsoft.com/office/powerpoint/2010/main" val="40884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5052764" cy="1269713"/>
          </a:xfrm>
        </p:spPr>
        <p:txBody>
          <a:bodyPr>
            <a:normAutofit/>
          </a:bodyPr>
          <a:lstStyle/>
          <a:p>
            <a:pPr>
              <a:lnSpc>
                <a:spcPct val="90000"/>
              </a:lnSpc>
            </a:pPr>
            <a:r>
              <a:rPr lang="en-US" sz="2000" dirty="0"/>
              <a:t>Beautiful life with such a friend; beautiful life that has no end; eternal life, eternal joy, he’s my friend</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5" y="2125383"/>
            <a:ext cx="5486095" cy="4627957"/>
          </a:xfrm>
        </p:spPr>
        <p:txBody>
          <a:bodyPr>
            <a:normAutofit fontScale="25000" lnSpcReduction="20000"/>
          </a:bodyPr>
          <a:lstStyle/>
          <a:p>
            <a:endParaRPr lang="en-US" sz="8000" b="1" dirty="0"/>
          </a:p>
          <a:p>
            <a:pPr marL="0" indent="0">
              <a:buNone/>
            </a:pPr>
            <a:endParaRPr lang="en-US" sz="8000" b="1" dirty="0"/>
          </a:p>
          <a:p>
            <a:pPr marL="0" indent="0">
              <a:buNone/>
            </a:pPr>
            <a:endParaRPr lang="en-US" sz="8000" b="1" dirty="0"/>
          </a:p>
          <a:p>
            <a:pPr marL="0" indent="0">
              <a:buNone/>
            </a:pPr>
            <a:r>
              <a:rPr lang="en-US" sz="9600" b="1" dirty="0"/>
              <a:t>Mark 10:29-30 New King James Version </a:t>
            </a:r>
          </a:p>
          <a:p>
            <a:r>
              <a:rPr lang="en-US" sz="9600" baseline="30000" dirty="0"/>
              <a:t>29 </a:t>
            </a:r>
            <a:r>
              <a:rPr lang="en-US" sz="9600" dirty="0"/>
              <a:t>So Jesus answered and said, “Assuredly, I say to you, there is no one who has left house or brothers or sisters or father or mother or wife or children or ands, for My sake and the gospel’s, </a:t>
            </a:r>
            <a:r>
              <a:rPr lang="en-US" sz="9600" baseline="30000" dirty="0"/>
              <a:t>30 </a:t>
            </a:r>
            <a:r>
              <a:rPr lang="en-US" sz="9600" dirty="0"/>
              <a:t>who shall not receive a hundredfold now in this time—houses and brothers and sisters and mothers and children and lands, with persecutions—and in the age to come, eternal life. </a:t>
            </a:r>
          </a:p>
          <a:p>
            <a:pPr marL="0" indent="0">
              <a:buNone/>
            </a:pPr>
            <a:endParaRPr lang="en-US" sz="8000" dirty="0"/>
          </a:p>
          <a:p>
            <a:pPr marL="0" indent="0">
              <a:buNone/>
            </a:pPr>
            <a:endParaRPr lang="en-US" sz="8000" dirty="0"/>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5" name="Picture 4" descr="A picture containing text, nature, sunset, night sky&#10;&#10;Description automatically generated">
            <a:extLst>
              <a:ext uri="{FF2B5EF4-FFF2-40B4-BE49-F238E27FC236}">
                <a16:creationId xmlns:a16="http://schemas.microsoft.com/office/drawing/2014/main" id="{EE7B87A5-C39B-4CD1-8E12-7C7349D7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332" y="1738419"/>
            <a:ext cx="5662668" cy="5014921"/>
          </a:xfrm>
          <a:prstGeom prst="rect">
            <a:avLst/>
          </a:prstGeom>
        </p:spPr>
      </p:pic>
    </p:spTree>
    <p:extLst>
      <p:ext uri="{BB962C8B-B14F-4D97-AF65-F5344CB8AC3E}">
        <p14:creationId xmlns:p14="http://schemas.microsoft.com/office/powerpoint/2010/main" val="2870740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74" name="Rectangle 73">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84200" y="1524001"/>
            <a:ext cx="3412067" cy="3478384"/>
          </a:xfrm>
        </p:spPr>
        <p:txBody>
          <a:bodyPr>
            <a:normAutofit/>
          </a:bodyPr>
          <a:lstStyle/>
          <a:p>
            <a:r>
              <a:rPr lang="en-US" dirty="0">
                <a:solidFill>
                  <a:srgbClr val="FFFFFF"/>
                </a:solidFill>
              </a:rPr>
              <a:t>Jesus is all the World To me</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84200" y="5145513"/>
            <a:ext cx="3412067" cy="738820"/>
          </a:xfrm>
        </p:spPr>
        <p:txBody>
          <a:bodyPr>
            <a:normAutofit/>
          </a:bodyPr>
          <a:lstStyle/>
          <a:p>
            <a:endParaRPr lang="en-US" dirty="0">
              <a:solidFill>
                <a:srgbClr val="FFFFFF">
                  <a:alpha val="75000"/>
                </a:srgbClr>
              </a:solidFill>
            </a:endParaRPr>
          </a:p>
        </p:txBody>
      </p:sp>
      <p:pic>
        <p:nvPicPr>
          <p:cNvPr id="6" name="Picture 5" descr="A silhouette of a person holding a sign&#10;&#10;Description automatically generated with medium confidence">
            <a:extLst>
              <a:ext uri="{FF2B5EF4-FFF2-40B4-BE49-F238E27FC236}">
                <a16:creationId xmlns:a16="http://schemas.microsoft.com/office/drawing/2014/main" id="{ED49DB30-A24E-408E-A600-A7EE6318D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601200"/>
            <a:ext cx="6635750" cy="5791131"/>
          </a:xfrm>
          <a:prstGeom prst="rect">
            <a:avLst/>
          </a:prstGeom>
        </p:spPr>
      </p:pic>
    </p:spTree>
    <p:extLst>
      <p:ext uri="{BB962C8B-B14F-4D97-AF65-F5344CB8AC3E}">
        <p14:creationId xmlns:p14="http://schemas.microsoft.com/office/powerpoint/2010/main" val="3765904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4777342" cy="1269713"/>
          </a:xfrm>
        </p:spPr>
        <p:txBody>
          <a:bodyPr>
            <a:normAutofit/>
          </a:bodyPr>
          <a:lstStyle/>
          <a:p>
            <a:pPr>
              <a:lnSpc>
                <a:spcPct val="90000"/>
              </a:lnSpc>
            </a:pPr>
            <a:r>
              <a:rPr lang="en-US" sz="2000" dirty="0"/>
              <a:t>Jesus is all the world to me, and true to Him I’ll be, oh, how could I this friend deny when He’s so true to me?</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313542"/>
            <a:ext cx="5052764" cy="4087258"/>
          </a:xfrm>
        </p:spPr>
        <p:txBody>
          <a:bodyPr>
            <a:normAutofit fontScale="85000" lnSpcReduction="20000"/>
          </a:bodyPr>
          <a:lstStyle/>
          <a:p>
            <a:pPr marL="0" indent="0">
              <a:lnSpc>
                <a:spcPct val="100000"/>
              </a:lnSpc>
              <a:buNone/>
            </a:pPr>
            <a:endParaRPr lang="en-US" sz="1400" b="1" dirty="0"/>
          </a:p>
          <a:p>
            <a:pPr marL="0" indent="0">
              <a:buNone/>
            </a:pPr>
            <a:endParaRPr lang="en-US" sz="2000" b="1" dirty="0"/>
          </a:p>
          <a:p>
            <a:pPr marL="0" indent="0">
              <a:buNone/>
            </a:pPr>
            <a:r>
              <a:rPr lang="en-US" sz="2400" b="1" dirty="0"/>
              <a:t>Matthew 6:24 New King James Version </a:t>
            </a:r>
          </a:p>
          <a:p>
            <a:r>
              <a:rPr lang="en-US" sz="2400" baseline="30000" dirty="0"/>
              <a:t>24 </a:t>
            </a:r>
            <a:r>
              <a:rPr lang="en-US" sz="2400" dirty="0"/>
              <a:t>“No one can serve two masters; for either he will hate the one and love the other, or else he will be loyal to the one and despise the other. You cannot serve God and mammon.”</a:t>
            </a:r>
          </a:p>
          <a:p>
            <a:pPr>
              <a:lnSpc>
                <a:spcPct val="100000"/>
              </a:lnSpc>
            </a:pPr>
            <a:endParaRPr lang="en-US" sz="2400" dirty="0"/>
          </a:p>
          <a:p>
            <a:pPr marL="0" indent="0">
              <a:buNone/>
            </a:pPr>
            <a:r>
              <a:rPr lang="en-US" sz="2400" b="1" dirty="0"/>
              <a:t>Revelation 2:10 New King James Version </a:t>
            </a:r>
          </a:p>
          <a:p>
            <a:r>
              <a:rPr lang="en-US" sz="2400" b="1" dirty="0"/>
              <a:t>“…</a:t>
            </a:r>
            <a:r>
              <a:rPr lang="en-US" sz="2400" dirty="0"/>
              <a:t>Be faithful until death, and I will give you the crown of life.”</a:t>
            </a:r>
            <a:endParaRPr lang="en-US" sz="2400" b="1"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6" name="Picture 5" descr="A picture containing text, bird&#10;&#10;Description automatically generated">
            <a:extLst>
              <a:ext uri="{FF2B5EF4-FFF2-40B4-BE49-F238E27FC236}">
                <a16:creationId xmlns:a16="http://schemas.microsoft.com/office/drawing/2014/main" id="{1D5CD03C-9B2F-4D54-9E44-83F410891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66362"/>
            <a:ext cx="6096000" cy="4144782"/>
          </a:xfrm>
          <a:prstGeom prst="rect">
            <a:avLst/>
          </a:prstGeom>
        </p:spPr>
      </p:pic>
    </p:spTree>
    <p:extLst>
      <p:ext uri="{BB962C8B-B14F-4D97-AF65-F5344CB8AC3E}">
        <p14:creationId xmlns:p14="http://schemas.microsoft.com/office/powerpoint/2010/main" val="1813877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4777342" cy="1269713"/>
          </a:xfrm>
        </p:spPr>
        <p:txBody>
          <a:bodyPr>
            <a:normAutofit/>
          </a:bodyPr>
          <a:lstStyle/>
          <a:p>
            <a:pPr>
              <a:lnSpc>
                <a:spcPct val="90000"/>
              </a:lnSpc>
            </a:pPr>
            <a:r>
              <a:rPr lang="en-US" sz="2000"/>
              <a:t>Jesus is all the world to me, and true to Him I’ll be, oh, how could I this friend deny when He’s so true to me?</a:t>
            </a:r>
            <a:endParaRPr lang="en-US" sz="2000" dirty="0"/>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313542"/>
            <a:ext cx="5052764" cy="4087258"/>
          </a:xfrm>
        </p:spPr>
        <p:txBody>
          <a:bodyPr>
            <a:normAutofit fontScale="85000" lnSpcReduction="10000"/>
          </a:bodyPr>
          <a:lstStyle/>
          <a:p>
            <a:pPr marL="0" indent="0">
              <a:lnSpc>
                <a:spcPct val="100000"/>
              </a:lnSpc>
              <a:buNone/>
            </a:pPr>
            <a:endParaRPr lang="en-US" sz="1400" b="1" dirty="0"/>
          </a:p>
          <a:p>
            <a:pPr marL="0" indent="0">
              <a:buNone/>
            </a:pPr>
            <a:r>
              <a:rPr lang="en-US" sz="2600" b="1" dirty="0"/>
              <a:t>John 6:66-69 New King James Version </a:t>
            </a:r>
          </a:p>
          <a:p>
            <a:r>
              <a:rPr lang="en-US" sz="2400" baseline="30000" dirty="0"/>
              <a:t>66 </a:t>
            </a:r>
            <a:r>
              <a:rPr lang="en-US" sz="2400" dirty="0"/>
              <a:t>From that </a:t>
            </a:r>
            <a:r>
              <a:rPr lang="en-US" sz="2400" i="1" dirty="0"/>
              <a:t>time</a:t>
            </a:r>
            <a:r>
              <a:rPr lang="en-US" sz="2400" dirty="0"/>
              <a:t> many of His disciples went back and walked with Him no more. </a:t>
            </a:r>
            <a:r>
              <a:rPr lang="en-US" sz="2400" baseline="30000" dirty="0"/>
              <a:t>67 </a:t>
            </a:r>
            <a:r>
              <a:rPr lang="en-US" sz="2400" dirty="0"/>
              <a:t>Then Jesus said to the twelve, “Do you also want to go away?”</a:t>
            </a:r>
          </a:p>
          <a:p>
            <a:r>
              <a:rPr lang="en-US" sz="2400" baseline="30000" dirty="0"/>
              <a:t>68 </a:t>
            </a:r>
            <a:r>
              <a:rPr lang="en-US" sz="2400" dirty="0"/>
              <a:t>But Simon Peter answered Him, “Lord, to whom shall we go? You have the words of eternal life. </a:t>
            </a:r>
            <a:r>
              <a:rPr lang="en-US" sz="2400" baseline="30000" dirty="0"/>
              <a:t>69 </a:t>
            </a:r>
            <a:r>
              <a:rPr lang="en-US" sz="2400" dirty="0"/>
              <a:t>Also we have come to believe and know that You are the Christ, the Son of the living God.”</a:t>
            </a:r>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5" name="Picture 4" descr="Graphical user interface, application&#10;&#10;Description automatically generated">
            <a:extLst>
              <a:ext uri="{FF2B5EF4-FFF2-40B4-BE49-F238E27FC236}">
                <a16:creationId xmlns:a16="http://schemas.microsoft.com/office/drawing/2014/main" id="{475DFF9C-625F-4871-A649-0486FA436BBE}"/>
              </a:ext>
            </a:extLst>
          </p:cNvPr>
          <p:cNvPicPr>
            <a:picLocks noChangeAspect="1"/>
          </p:cNvPicPr>
          <p:nvPr/>
        </p:nvPicPr>
        <p:blipFill rotWithShape="1">
          <a:blip r:embed="rId2">
            <a:extLst>
              <a:ext uri="{28A0092B-C50C-407E-A947-70E740481C1C}">
                <a14:useLocalDpi xmlns:a14="http://schemas.microsoft.com/office/drawing/2010/main" val="0"/>
              </a:ext>
            </a:extLst>
          </a:blip>
          <a:srcRect l="8473" t="13936" r="9599" b="24378"/>
          <a:stretch/>
        </p:blipFill>
        <p:spPr>
          <a:xfrm>
            <a:off x="6529332" y="2126255"/>
            <a:ext cx="5662668" cy="4274545"/>
          </a:xfrm>
          <a:prstGeom prst="rect">
            <a:avLst/>
          </a:prstGeom>
        </p:spPr>
      </p:pic>
    </p:spTree>
    <p:extLst>
      <p:ext uri="{BB962C8B-B14F-4D97-AF65-F5344CB8AC3E}">
        <p14:creationId xmlns:p14="http://schemas.microsoft.com/office/powerpoint/2010/main" val="89479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4777342" cy="1269713"/>
          </a:xfrm>
        </p:spPr>
        <p:txBody>
          <a:bodyPr>
            <a:normAutofit/>
          </a:bodyPr>
          <a:lstStyle/>
          <a:p>
            <a:pPr>
              <a:lnSpc>
                <a:spcPct val="90000"/>
              </a:lnSpc>
            </a:pPr>
            <a:r>
              <a:rPr lang="en-US" sz="2000" dirty="0"/>
              <a:t>Jesus is all the world to me, and true to Him I’ll be, oh, how could I this friend deny when He’s so true to me?</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313542"/>
            <a:ext cx="5052764" cy="4087258"/>
          </a:xfrm>
        </p:spPr>
        <p:txBody>
          <a:bodyPr>
            <a:normAutofit fontScale="77500" lnSpcReduction="20000"/>
          </a:bodyPr>
          <a:lstStyle/>
          <a:p>
            <a:pPr marL="0" indent="0">
              <a:lnSpc>
                <a:spcPct val="100000"/>
              </a:lnSpc>
              <a:buNone/>
            </a:pPr>
            <a:endParaRPr lang="en-US" sz="1400" b="1" dirty="0"/>
          </a:p>
          <a:p>
            <a:pPr marL="0" indent="0">
              <a:buNone/>
            </a:pPr>
            <a:r>
              <a:rPr lang="en-US" sz="2800" b="1" dirty="0"/>
              <a:t>Acts 4:18-20 New King James Version </a:t>
            </a:r>
          </a:p>
          <a:p>
            <a:r>
              <a:rPr lang="en-US" sz="2800" baseline="30000" dirty="0"/>
              <a:t>18 </a:t>
            </a:r>
            <a:r>
              <a:rPr lang="en-US" sz="2800" dirty="0"/>
              <a:t>So they called them and commanded them not to speak at all nor teach in the name of Jesus. </a:t>
            </a:r>
            <a:r>
              <a:rPr lang="en-US" sz="2800" baseline="30000" dirty="0"/>
              <a:t>19 </a:t>
            </a:r>
            <a:r>
              <a:rPr lang="en-US" sz="2800" dirty="0"/>
              <a:t>But Peter and John answered and said to them, “Whether it is right in the sight of God to listen to you more than to God, you judge. </a:t>
            </a:r>
            <a:r>
              <a:rPr lang="en-US" sz="2800" baseline="30000" dirty="0"/>
              <a:t>20 </a:t>
            </a:r>
            <a:r>
              <a:rPr lang="en-US" sz="2800" dirty="0"/>
              <a:t>For we cannot but speak the things which we have seen and heard.” </a:t>
            </a:r>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5" name="Picture 4" descr="Graphical user interface, application&#10;&#10;Description automatically generated">
            <a:extLst>
              <a:ext uri="{FF2B5EF4-FFF2-40B4-BE49-F238E27FC236}">
                <a16:creationId xmlns:a16="http://schemas.microsoft.com/office/drawing/2014/main" id="{475DFF9C-625F-4871-A649-0486FA436BBE}"/>
              </a:ext>
            </a:extLst>
          </p:cNvPr>
          <p:cNvPicPr>
            <a:picLocks noChangeAspect="1"/>
          </p:cNvPicPr>
          <p:nvPr/>
        </p:nvPicPr>
        <p:blipFill rotWithShape="1">
          <a:blip r:embed="rId2">
            <a:extLst>
              <a:ext uri="{28A0092B-C50C-407E-A947-70E740481C1C}">
                <a14:useLocalDpi xmlns:a14="http://schemas.microsoft.com/office/drawing/2010/main" val="0"/>
              </a:ext>
            </a:extLst>
          </a:blip>
          <a:srcRect l="8473" t="13936" r="9599" b="24378"/>
          <a:stretch/>
        </p:blipFill>
        <p:spPr>
          <a:xfrm>
            <a:off x="6529332" y="2126255"/>
            <a:ext cx="5662668" cy="4274545"/>
          </a:xfrm>
          <a:prstGeom prst="rect">
            <a:avLst/>
          </a:prstGeom>
        </p:spPr>
      </p:pic>
    </p:spTree>
    <p:extLst>
      <p:ext uri="{BB962C8B-B14F-4D97-AF65-F5344CB8AC3E}">
        <p14:creationId xmlns:p14="http://schemas.microsoft.com/office/powerpoint/2010/main" val="35819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4777342" cy="1269713"/>
          </a:xfrm>
        </p:spPr>
        <p:txBody>
          <a:bodyPr>
            <a:normAutofit/>
          </a:bodyPr>
          <a:lstStyle/>
          <a:p>
            <a:pPr>
              <a:lnSpc>
                <a:spcPct val="90000"/>
              </a:lnSpc>
            </a:pPr>
            <a:r>
              <a:rPr lang="en-US" sz="2000" dirty="0"/>
              <a:t>Jesus is all the world to me, and true to Him I’ll be, oh, how could I this friend deny when He’s so true to me?</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125383"/>
            <a:ext cx="5052764" cy="4627957"/>
          </a:xfrm>
        </p:spPr>
        <p:txBody>
          <a:bodyPr>
            <a:normAutofit fontScale="32500" lnSpcReduction="20000"/>
          </a:bodyPr>
          <a:lstStyle/>
          <a:p>
            <a:pPr marL="0" indent="0">
              <a:buNone/>
            </a:pPr>
            <a:endParaRPr lang="en-US" sz="2800" b="1" dirty="0"/>
          </a:p>
          <a:p>
            <a:pPr marL="0" indent="0">
              <a:buNone/>
            </a:pPr>
            <a:r>
              <a:rPr lang="en-US" sz="6200" b="1" dirty="0"/>
              <a:t>2 Thessalonians 3:3 New King James Version </a:t>
            </a:r>
          </a:p>
          <a:p>
            <a:r>
              <a:rPr lang="en-US" sz="6200" baseline="30000" dirty="0"/>
              <a:t>3 </a:t>
            </a:r>
            <a:r>
              <a:rPr lang="en-US" sz="6200" dirty="0"/>
              <a:t>But the Lord is faithful, who will establish you and guard </a:t>
            </a:r>
            <a:r>
              <a:rPr lang="en-US" sz="6200" i="1" dirty="0"/>
              <a:t>you</a:t>
            </a:r>
            <a:r>
              <a:rPr lang="en-US" sz="6200" dirty="0"/>
              <a:t> from the evil one. </a:t>
            </a:r>
          </a:p>
          <a:p>
            <a:pPr marL="0" indent="0">
              <a:buNone/>
            </a:pPr>
            <a:r>
              <a:rPr lang="en-US" sz="6200" b="1" dirty="0"/>
              <a:t>Hebrews 10:23 New King James Version </a:t>
            </a:r>
          </a:p>
          <a:p>
            <a:r>
              <a:rPr lang="en-US" sz="6200" baseline="30000" dirty="0"/>
              <a:t>23 </a:t>
            </a:r>
            <a:r>
              <a:rPr lang="en-US" sz="6200" dirty="0"/>
              <a:t>Let us hold fast the confession of </a:t>
            </a:r>
            <a:r>
              <a:rPr lang="en-US" sz="6200" i="1" dirty="0"/>
              <a:t>our</a:t>
            </a:r>
            <a:r>
              <a:rPr lang="en-US" sz="6200" dirty="0"/>
              <a:t> hope without wavering, for He who promised </a:t>
            </a:r>
            <a:r>
              <a:rPr lang="en-US" sz="6200" i="1" dirty="0"/>
              <a:t>is</a:t>
            </a:r>
            <a:r>
              <a:rPr lang="en-US" sz="6200" dirty="0"/>
              <a:t> faithful. </a:t>
            </a:r>
          </a:p>
          <a:p>
            <a:pPr marL="0" indent="0">
              <a:buNone/>
            </a:pPr>
            <a:r>
              <a:rPr lang="en-US" sz="6200" b="1" dirty="0"/>
              <a:t>1 John 1:9 New King James Version </a:t>
            </a:r>
          </a:p>
          <a:p>
            <a:r>
              <a:rPr lang="en-US" sz="6200" baseline="30000" dirty="0"/>
              <a:t>9 </a:t>
            </a:r>
            <a:r>
              <a:rPr lang="en-US" sz="6200" dirty="0"/>
              <a:t>If we confess our sins, He is faithful and just to forgive us </a:t>
            </a:r>
            <a:r>
              <a:rPr lang="en-US" sz="6200" i="1" dirty="0"/>
              <a:t>our</a:t>
            </a:r>
            <a:r>
              <a:rPr lang="en-US" sz="6200" dirty="0"/>
              <a:t> sins and to cleanse us from all unrighteousness. </a:t>
            </a:r>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7" name="Picture 6" descr="Amazon.com: Jesus Is Faithful and True Revelation 19:11 T-Shirt: Clothing">
            <a:extLst>
              <a:ext uri="{FF2B5EF4-FFF2-40B4-BE49-F238E27FC236}">
                <a16:creationId xmlns:a16="http://schemas.microsoft.com/office/drawing/2014/main" id="{D00FA412-067A-4D3E-B8BA-0BF5F6404E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72576" y="1639448"/>
            <a:ext cx="5309518" cy="4761352"/>
          </a:xfrm>
          <a:prstGeom prst="rect">
            <a:avLst/>
          </a:prstGeom>
          <a:noFill/>
          <a:ln>
            <a:noFill/>
          </a:ln>
        </p:spPr>
      </p:pic>
    </p:spTree>
    <p:extLst>
      <p:ext uri="{BB962C8B-B14F-4D97-AF65-F5344CB8AC3E}">
        <p14:creationId xmlns:p14="http://schemas.microsoft.com/office/powerpoint/2010/main" val="724577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4777342" cy="1269713"/>
          </a:xfrm>
        </p:spPr>
        <p:txBody>
          <a:bodyPr>
            <a:normAutofit/>
          </a:bodyPr>
          <a:lstStyle/>
          <a:p>
            <a:pPr>
              <a:lnSpc>
                <a:spcPct val="90000"/>
              </a:lnSpc>
            </a:pPr>
            <a:r>
              <a:rPr lang="en-US" sz="2000" dirty="0"/>
              <a:t>Jesus is all the world to me, and true to Him I’ll be, oh, how could I this friend deny when He’s so true to me?</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125383"/>
            <a:ext cx="5052764" cy="4627957"/>
          </a:xfrm>
        </p:spPr>
        <p:txBody>
          <a:bodyPr>
            <a:normAutofit fontScale="47500" lnSpcReduction="20000"/>
          </a:bodyPr>
          <a:lstStyle/>
          <a:p>
            <a:pPr marL="0" indent="0">
              <a:buNone/>
            </a:pPr>
            <a:endParaRPr lang="en-US" sz="2800" b="1" dirty="0"/>
          </a:p>
          <a:p>
            <a:pPr marL="0" indent="0">
              <a:buNone/>
            </a:pPr>
            <a:r>
              <a:rPr lang="en-US" sz="5900" b="1" dirty="0"/>
              <a:t>Revelation 19:11 New King James Version </a:t>
            </a:r>
          </a:p>
          <a:p>
            <a:r>
              <a:rPr lang="en-US" sz="5900" baseline="30000" dirty="0"/>
              <a:t>11 </a:t>
            </a:r>
            <a:r>
              <a:rPr lang="en-US" sz="5900" dirty="0"/>
              <a:t>Now I saw heaven opened, and behold, a white horse. And He who sat on him </a:t>
            </a:r>
            <a:r>
              <a:rPr lang="en-US" sz="5900" i="1" dirty="0"/>
              <a:t>was</a:t>
            </a:r>
            <a:r>
              <a:rPr lang="en-US" sz="5900" dirty="0"/>
              <a:t> called Faithful and True, and in righteousness He judges and makes war. </a:t>
            </a:r>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7" name="Picture 6" descr="Amazon.com: Jesus Is Faithful and True Revelation 19:11 T-Shirt: Clothing">
            <a:extLst>
              <a:ext uri="{FF2B5EF4-FFF2-40B4-BE49-F238E27FC236}">
                <a16:creationId xmlns:a16="http://schemas.microsoft.com/office/drawing/2014/main" id="{D00FA412-067A-4D3E-B8BA-0BF5F6404E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72576" y="1639448"/>
            <a:ext cx="5309518" cy="4761352"/>
          </a:xfrm>
          <a:prstGeom prst="rect">
            <a:avLst/>
          </a:prstGeom>
          <a:noFill/>
          <a:ln>
            <a:noFill/>
          </a:ln>
        </p:spPr>
      </p:pic>
    </p:spTree>
    <p:extLst>
      <p:ext uri="{BB962C8B-B14F-4D97-AF65-F5344CB8AC3E}">
        <p14:creationId xmlns:p14="http://schemas.microsoft.com/office/powerpoint/2010/main" val="237235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5052764" cy="1269713"/>
          </a:xfrm>
        </p:spPr>
        <p:txBody>
          <a:bodyPr>
            <a:normAutofit/>
          </a:bodyPr>
          <a:lstStyle/>
          <a:p>
            <a:pPr>
              <a:lnSpc>
                <a:spcPct val="90000"/>
              </a:lnSpc>
            </a:pPr>
            <a:r>
              <a:rPr lang="en-US" sz="2000"/>
              <a:t>Following him I know I’m right; he watches o’er me day and night: following him, by day and night, he’s my friend</a:t>
            </a:r>
            <a:endParaRPr lang="en-US" sz="2000" dirty="0"/>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125383"/>
            <a:ext cx="5052764" cy="4627957"/>
          </a:xfrm>
        </p:spPr>
        <p:txBody>
          <a:bodyPr>
            <a:normAutofit fontScale="40000" lnSpcReduction="20000"/>
          </a:bodyPr>
          <a:lstStyle/>
          <a:p>
            <a:pPr marL="0" indent="0">
              <a:buNone/>
            </a:pPr>
            <a:r>
              <a:rPr lang="en-US" sz="6000" b="1" dirty="0"/>
              <a:t>Matthew 7:13-14 New King James Version </a:t>
            </a:r>
          </a:p>
          <a:p>
            <a:r>
              <a:rPr lang="en-US" sz="6000" baseline="30000" dirty="0"/>
              <a:t>13 </a:t>
            </a:r>
            <a:r>
              <a:rPr lang="en-US" sz="6000" dirty="0"/>
              <a:t>“Enter by the narrow gate; for wide </a:t>
            </a:r>
            <a:r>
              <a:rPr lang="en-US" sz="6000" i="1" dirty="0"/>
              <a:t>is</a:t>
            </a:r>
            <a:r>
              <a:rPr lang="en-US" sz="6000" dirty="0"/>
              <a:t> the gate and broad </a:t>
            </a:r>
            <a:r>
              <a:rPr lang="en-US" sz="6000" i="1" dirty="0"/>
              <a:t>is</a:t>
            </a:r>
            <a:r>
              <a:rPr lang="en-US" sz="6000" dirty="0"/>
              <a:t> the way that leads to destruction, and there are many who go in by it. </a:t>
            </a:r>
            <a:r>
              <a:rPr lang="en-US" sz="6000" baseline="30000" dirty="0"/>
              <a:t>14 [</a:t>
            </a:r>
            <a:r>
              <a:rPr lang="en-US" sz="6000" baseline="30000" dirty="0">
                <a:hlinkClick r:id="rId2" tooltip="See footnote a"/>
              </a:rPr>
              <a:t>a</a:t>
            </a:r>
            <a:r>
              <a:rPr lang="en-US" sz="6000" baseline="30000" dirty="0"/>
              <a:t>]</a:t>
            </a:r>
            <a:r>
              <a:rPr lang="en-US" sz="6000" dirty="0"/>
              <a:t>Because narrow </a:t>
            </a:r>
            <a:r>
              <a:rPr lang="en-US" sz="6000" i="1" dirty="0"/>
              <a:t>is</a:t>
            </a:r>
            <a:r>
              <a:rPr lang="en-US" sz="6000" dirty="0"/>
              <a:t> the gate and </a:t>
            </a:r>
            <a:r>
              <a:rPr lang="en-US" sz="6000" baseline="30000" dirty="0"/>
              <a:t>[</a:t>
            </a:r>
            <a:r>
              <a:rPr lang="en-US" sz="6000" baseline="30000" dirty="0">
                <a:hlinkClick r:id="rId3" tooltip="See footnote b"/>
              </a:rPr>
              <a:t>b</a:t>
            </a:r>
            <a:r>
              <a:rPr lang="en-US" sz="6000" baseline="30000" dirty="0"/>
              <a:t>]</a:t>
            </a:r>
            <a:r>
              <a:rPr lang="en-US" sz="6000" dirty="0"/>
              <a:t>difficult </a:t>
            </a:r>
            <a:r>
              <a:rPr lang="en-US" sz="6000" i="1" dirty="0"/>
              <a:t>is</a:t>
            </a:r>
            <a:r>
              <a:rPr lang="en-US" sz="6000" dirty="0"/>
              <a:t> the way which leads to life, and there are few who find it.</a:t>
            </a:r>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1026" name="Picture 2" descr="Come Follow Me – Gratia Community Church">
            <a:extLst>
              <a:ext uri="{FF2B5EF4-FFF2-40B4-BE49-F238E27FC236}">
                <a16:creationId xmlns:a16="http://schemas.microsoft.com/office/drawing/2014/main" id="{0C259AF3-A498-40AE-BAD0-41B452DAB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332" y="2125384"/>
            <a:ext cx="5662668" cy="462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82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5052764" cy="1269713"/>
          </a:xfrm>
        </p:spPr>
        <p:txBody>
          <a:bodyPr>
            <a:normAutofit/>
          </a:bodyPr>
          <a:lstStyle/>
          <a:p>
            <a:pPr>
              <a:lnSpc>
                <a:spcPct val="90000"/>
              </a:lnSpc>
            </a:pPr>
            <a:r>
              <a:rPr lang="en-US" sz="2000"/>
              <a:t>Following him I know I’m right; he watches o’er me day and night: following him, by day and night, he’s my friend</a:t>
            </a:r>
            <a:endParaRPr lang="en-US" sz="2000" dirty="0"/>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125383"/>
            <a:ext cx="5339202" cy="4732617"/>
          </a:xfrm>
        </p:spPr>
        <p:txBody>
          <a:bodyPr>
            <a:normAutofit fontScale="25000" lnSpcReduction="20000"/>
          </a:bodyPr>
          <a:lstStyle/>
          <a:p>
            <a:endParaRPr lang="en-US" sz="6000" b="1" dirty="0"/>
          </a:p>
          <a:p>
            <a:pPr marL="0" indent="0">
              <a:buNone/>
            </a:pPr>
            <a:endParaRPr lang="en-US" sz="6000" b="1" dirty="0"/>
          </a:p>
          <a:p>
            <a:pPr marL="0" indent="0">
              <a:buNone/>
            </a:pPr>
            <a:endParaRPr lang="en-US" sz="7200" b="1" dirty="0"/>
          </a:p>
          <a:p>
            <a:pPr marL="0" indent="0">
              <a:buNone/>
            </a:pPr>
            <a:endParaRPr lang="en-US" sz="7200" b="1" dirty="0"/>
          </a:p>
          <a:p>
            <a:pPr marL="0" indent="0">
              <a:buNone/>
            </a:pPr>
            <a:endParaRPr lang="en-US" sz="8000" b="1" dirty="0"/>
          </a:p>
          <a:p>
            <a:pPr marL="0" indent="0">
              <a:buNone/>
            </a:pPr>
            <a:r>
              <a:rPr lang="en-US" sz="8000" b="1" dirty="0"/>
              <a:t>Matthew 16:24 New King James Version </a:t>
            </a:r>
          </a:p>
          <a:p>
            <a:r>
              <a:rPr lang="en-US" sz="8000" baseline="30000" dirty="0"/>
              <a:t>24 </a:t>
            </a:r>
            <a:r>
              <a:rPr lang="en-US" sz="8000" dirty="0"/>
              <a:t>Then Jesus said to His disciples, “If anyone desires to come after Me, let him deny himself, and take up his cross, and follow Me. </a:t>
            </a:r>
          </a:p>
          <a:p>
            <a:pPr marL="0" indent="0">
              <a:buNone/>
            </a:pPr>
            <a:r>
              <a:rPr lang="en-US" sz="8000" b="1" dirty="0"/>
              <a:t>John 8:12 New King James Version </a:t>
            </a:r>
          </a:p>
          <a:p>
            <a:r>
              <a:rPr lang="en-US" sz="8000" baseline="30000" dirty="0"/>
              <a:t>12 </a:t>
            </a:r>
            <a:r>
              <a:rPr lang="en-US" sz="8000" dirty="0"/>
              <a:t>Then Jesus spoke to them again, saying, “I am the light of the world. He who follows Me shall not walk in darkness, but have the light of life.”</a:t>
            </a:r>
          </a:p>
          <a:p>
            <a:pPr marL="0" indent="0">
              <a:buNone/>
            </a:pPr>
            <a:r>
              <a:rPr lang="en-US" sz="8000" b="1" dirty="0"/>
              <a:t>1 Peter 2:21 New King James Version </a:t>
            </a:r>
          </a:p>
          <a:p>
            <a:r>
              <a:rPr lang="en-US" sz="8000" baseline="30000" dirty="0"/>
              <a:t>21 </a:t>
            </a:r>
            <a:r>
              <a:rPr lang="en-US" sz="8000" dirty="0"/>
              <a:t>For to this you were called, because Christ also suffered for us, leaving us an example, that you should follow His steps:</a:t>
            </a:r>
          </a:p>
          <a:p>
            <a:pPr marL="0" indent="0">
              <a:buNone/>
            </a:pPr>
            <a:endParaRPr lang="en-US" sz="6000" dirty="0"/>
          </a:p>
          <a:p>
            <a:pPr marL="0" indent="0">
              <a:buNone/>
            </a:pPr>
            <a:endParaRPr lang="en-US" sz="6000" dirty="0"/>
          </a:p>
          <a:p>
            <a:pPr marL="0" indent="0">
              <a:buNone/>
            </a:pPr>
            <a:endParaRPr lang="en-US" sz="6000" dirty="0"/>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1026" name="Picture 2" descr="Come Follow Me – Gratia Community Church">
            <a:extLst>
              <a:ext uri="{FF2B5EF4-FFF2-40B4-BE49-F238E27FC236}">
                <a16:creationId xmlns:a16="http://schemas.microsoft.com/office/drawing/2014/main" id="{0C259AF3-A498-40AE-BAD0-41B452DAB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332" y="2125384"/>
            <a:ext cx="5662668" cy="462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609906" y="702155"/>
            <a:ext cx="5052764" cy="1269713"/>
          </a:xfrm>
        </p:spPr>
        <p:txBody>
          <a:bodyPr>
            <a:normAutofit/>
          </a:bodyPr>
          <a:lstStyle/>
          <a:p>
            <a:pPr>
              <a:lnSpc>
                <a:spcPct val="90000"/>
              </a:lnSpc>
            </a:pPr>
            <a:r>
              <a:rPr lang="en-US" sz="2000" dirty="0"/>
              <a:t>Jesus is all the world to me, I want no better friend; I trust him now, I’ll trust him when life’s fleeting days shall end</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609906" y="2125383"/>
            <a:ext cx="5658692" cy="4627957"/>
          </a:xfrm>
        </p:spPr>
        <p:txBody>
          <a:bodyPr>
            <a:normAutofit fontScale="25000" lnSpcReduction="20000"/>
          </a:bodyPr>
          <a:lstStyle/>
          <a:p>
            <a:endParaRPr lang="en-US" sz="8000" b="1" dirty="0"/>
          </a:p>
          <a:p>
            <a:endParaRPr lang="en-US" sz="8000" b="1" dirty="0"/>
          </a:p>
          <a:p>
            <a:pPr marL="0" indent="0">
              <a:buNone/>
            </a:pPr>
            <a:r>
              <a:rPr lang="en-US" sz="8000" b="1" dirty="0"/>
              <a:t>Ephesians 1:11-14 New King James Version (NKJV)</a:t>
            </a:r>
          </a:p>
          <a:p>
            <a:r>
              <a:rPr lang="en-US" sz="8000" baseline="30000" dirty="0"/>
              <a:t>11 </a:t>
            </a:r>
            <a:r>
              <a:rPr lang="en-US" sz="8000" dirty="0"/>
              <a:t>In Him also we have obtained an inheritance, being predestined according to the purpose of Him who works all things according to the counsel of His will, </a:t>
            </a:r>
            <a:r>
              <a:rPr lang="en-US" sz="8000" baseline="30000" dirty="0"/>
              <a:t>12 </a:t>
            </a:r>
            <a:r>
              <a:rPr lang="en-US" sz="8000" dirty="0"/>
              <a:t>that we who first trusted in Christ should be to the praise of His glory.</a:t>
            </a:r>
          </a:p>
          <a:p>
            <a:r>
              <a:rPr lang="en-US" sz="8000" baseline="30000" dirty="0"/>
              <a:t>13 </a:t>
            </a:r>
            <a:r>
              <a:rPr lang="en-US" sz="8000" dirty="0"/>
              <a:t>In Him you also </a:t>
            </a:r>
            <a:r>
              <a:rPr lang="en-US" sz="8000" i="1" dirty="0"/>
              <a:t>trusted,</a:t>
            </a:r>
            <a:r>
              <a:rPr lang="en-US" sz="8000" dirty="0"/>
              <a:t> after you heard the word of truth, the gospel of your salvation; in whom also, having believed, you were sealed with the Holy Spirit of promise, </a:t>
            </a:r>
            <a:r>
              <a:rPr lang="en-US" sz="8000" baseline="30000" dirty="0"/>
              <a:t>14 </a:t>
            </a:r>
            <a:r>
              <a:rPr lang="en-US" sz="8000" dirty="0"/>
              <a:t>who</a:t>
            </a:r>
            <a:r>
              <a:rPr lang="en-US" sz="8000" baseline="30000" dirty="0"/>
              <a:t> </a:t>
            </a:r>
            <a:r>
              <a:rPr lang="en-US" sz="8000" dirty="0"/>
              <a:t>is the guarantee of our inheritance until the redemption of the purchased possession, to the praise of His glory.</a:t>
            </a:r>
          </a:p>
          <a:p>
            <a:pPr marL="0" indent="0">
              <a:buNone/>
            </a:pPr>
            <a:endParaRPr lang="en-US" sz="2800" dirty="0"/>
          </a:p>
          <a:p>
            <a:endParaRPr lang="en-US" sz="2800" dirty="0"/>
          </a:p>
          <a:p>
            <a:pPr>
              <a:lnSpc>
                <a:spcPct val="100000"/>
              </a:lnSpc>
            </a:pPr>
            <a:endParaRPr lang="en-US" sz="2000" dirty="0"/>
          </a:p>
          <a:p>
            <a:pPr>
              <a:lnSpc>
                <a:spcPct val="100000"/>
              </a:lnSpc>
            </a:pPr>
            <a:endParaRPr lang="en-US" sz="1400" dirty="0"/>
          </a:p>
          <a:p>
            <a:pPr>
              <a:lnSpc>
                <a:spcPct val="100000"/>
              </a:lnSpc>
            </a:pPr>
            <a:endParaRPr lang="en-US" sz="1400" dirty="0"/>
          </a:p>
        </p:txBody>
      </p:sp>
      <p:pic>
        <p:nvPicPr>
          <p:cNvPr id="7" name="Picture 6" descr="Trust Jesus T-Shirt – CRY TO GOD">
            <a:extLst>
              <a:ext uri="{FF2B5EF4-FFF2-40B4-BE49-F238E27FC236}">
                <a16:creationId xmlns:a16="http://schemas.microsoft.com/office/drawing/2014/main" id="{1F383C6E-9881-41C0-9C2E-F70E22CDCA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07227" y="2125383"/>
            <a:ext cx="5784773" cy="4732617"/>
          </a:xfrm>
          <a:prstGeom prst="rect">
            <a:avLst/>
          </a:prstGeom>
          <a:noFill/>
          <a:ln>
            <a:noFill/>
          </a:ln>
        </p:spPr>
      </p:pic>
    </p:spTree>
    <p:extLst>
      <p:ext uri="{BB962C8B-B14F-4D97-AF65-F5344CB8AC3E}">
        <p14:creationId xmlns:p14="http://schemas.microsoft.com/office/powerpoint/2010/main" val="1988122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4431</TotalTime>
  <Words>1152</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Schoolbook</vt:lpstr>
      <vt:lpstr>Franklin Gothic Book</vt:lpstr>
      <vt:lpstr>Wingdings 2</vt:lpstr>
      <vt:lpstr>DividendVTI</vt:lpstr>
      <vt:lpstr>Jesus is all the World To me</vt:lpstr>
      <vt:lpstr>Jesus is all the world to me, and true to Him I’ll be, oh, how could I this friend deny when He’s so true to me?</vt:lpstr>
      <vt:lpstr>Jesus is all the world to me, and true to Him I’ll be, oh, how could I this friend deny when He’s so true to me?</vt:lpstr>
      <vt:lpstr>Jesus is all the world to me, and true to Him I’ll be, oh, how could I this friend deny when He’s so true to me?</vt:lpstr>
      <vt:lpstr>Jesus is all the world to me, and true to Him I’ll be, oh, how could I this friend deny when He’s so true to me?</vt:lpstr>
      <vt:lpstr>Jesus is all the world to me, and true to Him I’ll be, oh, how could I this friend deny when He’s so true to me?</vt:lpstr>
      <vt:lpstr>Following him I know I’m right; he watches o’er me day and night: following him, by day and night, he’s my friend</vt:lpstr>
      <vt:lpstr>Following him I know I’m right; he watches o’er me day and night: following him, by day and night, he’s my friend</vt:lpstr>
      <vt:lpstr>Jesus is all the world to me, I want no better friend; I trust him now, I’ll trust him when life’s fleeting days shall end</vt:lpstr>
      <vt:lpstr>Jesus is all the world to me, I want no better friend; I trust him now, I’ll trust him when life’s fleeting days shall end</vt:lpstr>
      <vt:lpstr>Beautiful life with such a friend; beautiful life that has no end; eternal life, eternal joy, he’s my friend</vt:lpstr>
      <vt:lpstr>Jesus is all the World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all the World To me</dc:title>
  <dc:creator>Rob Miller</dc:creator>
  <cp:lastModifiedBy>christian miller</cp:lastModifiedBy>
  <cp:revision>35</cp:revision>
  <dcterms:created xsi:type="dcterms:W3CDTF">2021-04-23T20:54:59Z</dcterms:created>
  <dcterms:modified xsi:type="dcterms:W3CDTF">2021-05-21T18:25:08Z</dcterms:modified>
</cp:coreProperties>
</file>