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5" r:id="rId8"/>
    <p:sldId id="263" r:id="rId9"/>
    <p:sldId id="264" r:id="rId10"/>
    <p:sldId id="266" r:id="rId11"/>
    <p:sldId id="267" r:id="rId12"/>
    <p:sldId id="268" r:id="rId13"/>
    <p:sldId id="269" r:id="rId14"/>
    <p:sldId id="271" r:id="rId15"/>
    <p:sldId id="270" r:id="rId16"/>
    <p:sldId id="272" r:id="rId17"/>
    <p:sldId id="273" r:id="rId18"/>
    <p:sldId id="274" r:id="rId19"/>
  </p:sldIdLst>
  <p:sldSz cx="109728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0" d="100"/>
          <a:sy n="90" d="100"/>
        </p:scale>
        <p:origin x="102" y="2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F48953-CBE1-4A37-B338-7D58977D81E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EFB2AAC6-43EC-4F67-8947-F78B1E38EFB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4BAFD4D-B748-4221-A19D-16B522C3B20D}" type="datetimeFigureOut">
              <a:rPr lang="en-US" smtClean="0"/>
              <a:t>8/28/2021</a:t>
            </a:fld>
            <a:endParaRPr lang="en-US"/>
          </a:p>
        </p:txBody>
      </p:sp>
      <p:sp>
        <p:nvSpPr>
          <p:cNvPr id="4" name="Footer Placeholder 3">
            <a:extLst>
              <a:ext uri="{FF2B5EF4-FFF2-40B4-BE49-F238E27FC236}">
                <a16:creationId xmlns:a16="http://schemas.microsoft.com/office/drawing/2014/main" id="{A1045A37-2B7E-4EF2-9A98-488C41A296E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E1DBBC-B936-468F-BE90-3C7F53A9153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981A3C-4771-4936-933D-469DFE979948}" type="slidenum">
              <a:rPr lang="en-US" smtClean="0"/>
              <a:t>‹#›</a:t>
            </a:fld>
            <a:endParaRPr lang="en-US"/>
          </a:p>
        </p:txBody>
      </p:sp>
    </p:spTree>
    <p:extLst>
      <p:ext uri="{BB962C8B-B14F-4D97-AF65-F5344CB8AC3E}">
        <p14:creationId xmlns:p14="http://schemas.microsoft.com/office/powerpoint/2010/main" val="2968831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9A71C2-AE23-4C50-ACDB-CEE537182F05}" type="datetimeFigureOut">
              <a:rPr lang="en-US" smtClean="0"/>
              <a:t>8/28/2021</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ED5F4A-394E-41C2-81EC-6198DA086BB2}" type="slidenum">
              <a:rPr lang="en-US" smtClean="0"/>
              <a:t>‹#›</a:t>
            </a:fld>
            <a:endParaRPr lang="en-US"/>
          </a:p>
        </p:txBody>
      </p:sp>
    </p:spTree>
    <p:extLst>
      <p:ext uri="{BB962C8B-B14F-4D97-AF65-F5344CB8AC3E}">
        <p14:creationId xmlns:p14="http://schemas.microsoft.com/office/powerpoint/2010/main" val="4548347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Just as the normal way to enter a physical family is to be born into it, so we must be born again: Jn. 3:5</a:t>
            </a:r>
          </a:p>
        </p:txBody>
      </p:sp>
      <p:sp>
        <p:nvSpPr>
          <p:cNvPr id="4" name="Slide Number Placeholder 3"/>
          <p:cNvSpPr>
            <a:spLocks noGrp="1"/>
          </p:cNvSpPr>
          <p:nvPr>
            <p:ph type="sldNum" sz="quarter" idx="5"/>
          </p:nvPr>
        </p:nvSpPr>
        <p:spPr/>
        <p:txBody>
          <a:bodyPr/>
          <a:lstStyle/>
          <a:p>
            <a:fld id="{ACED5F4A-394E-41C2-81EC-6198DA086BB2}" type="slidenum">
              <a:rPr lang="en-US" smtClean="0"/>
              <a:t>2</a:t>
            </a:fld>
            <a:endParaRPr lang="en-US"/>
          </a:p>
        </p:txBody>
      </p:sp>
      <p:sp>
        <p:nvSpPr>
          <p:cNvPr id="5" name="Header Placeholder 4">
            <a:extLst>
              <a:ext uri="{FF2B5EF4-FFF2-40B4-BE49-F238E27FC236}">
                <a16:creationId xmlns:a16="http://schemas.microsoft.com/office/drawing/2014/main" id="{848A4998-E296-429D-9707-7A9AE7DE452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17264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11</a:t>
            </a:fld>
            <a:endParaRPr lang="en-US"/>
          </a:p>
        </p:txBody>
      </p:sp>
      <p:sp>
        <p:nvSpPr>
          <p:cNvPr id="5" name="Header Placeholder 4">
            <a:extLst>
              <a:ext uri="{FF2B5EF4-FFF2-40B4-BE49-F238E27FC236}">
                <a16:creationId xmlns:a16="http://schemas.microsoft.com/office/drawing/2014/main" id="{CF16C08B-B5CE-406A-9B66-32E30973C34E}"/>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418923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12</a:t>
            </a:fld>
            <a:endParaRPr lang="en-US"/>
          </a:p>
        </p:txBody>
      </p:sp>
      <p:sp>
        <p:nvSpPr>
          <p:cNvPr id="5" name="Header Placeholder 4">
            <a:extLst>
              <a:ext uri="{FF2B5EF4-FFF2-40B4-BE49-F238E27FC236}">
                <a16:creationId xmlns:a16="http://schemas.microsoft.com/office/drawing/2014/main" id="{D3F60AAD-A0D3-4FA8-B02F-B74A9BDF55F8}"/>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53531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13</a:t>
            </a:fld>
            <a:endParaRPr lang="en-US"/>
          </a:p>
        </p:txBody>
      </p:sp>
      <p:sp>
        <p:nvSpPr>
          <p:cNvPr id="5" name="Header Placeholder 4">
            <a:extLst>
              <a:ext uri="{FF2B5EF4-FFF2-40B4-BE49-F238E27FC236}">
                <a16:creationId xmlns:a16="http://schemas.microsoft.com/office/drawing/2014/main" id="{DD9566E9-25A8-40F4-986B-FE60DE35999F}"/>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2948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14</a:t>
            </a:fld>
            <a:endParaRPr lang="en-US"/>
          </a:p>
        </p:txBody>
      </p:sp>
      <p:sp>
        <p:nvSpPr>
          <p:cNvPr id="5" name="Header Placeholder 4">
            <a:extLst>
              <a:ext uri="{FF2B5EF4-FFF2-40B4-BE49-F238E27FC236}">
                <a16:creationId xmlns:a16="http://schemas.microsoft.com/office/drawing/2014/main" id="{3001F10B-49A9-4C68-BF9E-2438915AF6FF}"/>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81260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15</a:t>
            </a:fld>
            <a:endParaRPr lang="en-US"/>
          </a:p>
        </p:txBody>
      </p:sp>
      <p:sp>
        <p:nvSpPr>
          <p:cNvPr id="5" name="Header Placeholder 4">
            <a:extLst>
              <a:ext uri="{FF2B5EF4-FFF2-40B4-BE49-F238E27FC236}">
                <a16:creationId xmlns:a16="http://schemas.microsoft.com/office/drawing/2014/main" id="{CED51D7C-D474-4B2D-969B-6C28E7B504E9}"/>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48211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 acts 4:12</a:t>
            </a:r>
          </a:p>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16</a:t>
            </a:fld>
            <a:endParaRPr lang="en-US"/>
          </a:p>
        </p:txBody>
      </p:sp>
      <p:sp>
        <p:nvSpPr>
          <p:cNvPr id="5" name="Header Placeholder 4">
            <a:extLst>
              <a:ext uri="{FF2B5EF4-FFF2-40B4-BE49-F238E27FC236}">
                <a16:creationId xmlns:a16="http://schemas.microsoft.com/office/drawing/2014/main" id="{A2B960F6-258F-4ED3-8573-4ACC30C374A8}"/>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423025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 acts 4:12</a:t>
            </a:r>
          </a:p>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17</a:t>
            </a:fld>
            <a:endParaRPr lang="en-US"/>
          </a:p>
        </p:txBody>
      </p:sp>
      <p:sp>
        <p:nvSpPr>
          <p:cNvPr id="5" name="Header Placeholder 4">
            <a:extLst>
              <a:ext uri="{FF2B5EF4-FFF2-40B4-BE49-F238E27FC236}">
                <a16:creationId xmlns:a16="http://schemas.microsoft.com/office/drawing/2014/main" id="{9A36DD9D-E855-42E0-A802-9AACFE74B2E2}"/>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15123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 acts 4:12</a:t>
            </a:r>
          </a:p>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18</a:t>
            </a:fld>
            <a:endParaRPr lang="en-US"/>
          </a:p>
        </p:txBody>
      </p:sp>
      <p:sp>
        <p:nvSpPr>
          <p:cNvPr id="5" name="Header Placeholder 4">
            <a:extLst>
              <a:ext uri="{FF2B5EF4-FFF2-40B4-BE49-F238E27FC236}">
                <a16:creationId xmlns:a16="http://schemas.microsoft.com/office/drawing/2014/main" id="{A8076FE4-F8AD-45E9-B6DB-E6B2E86E9C6E}"/>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33827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the father</a:t>
            </a:r>
          </a:p>
        </p:txBody>
      </p:sp>
      <p:sp>
        <p:nvSpPr>
          <p:cNvPr id="4" name="Slide Number Placeholder 3"/>
          <p:cNvSpPr>
            <a:spLocks noGrp="1"/>
          </p:cNvSpPr>
          <p:nvPr>
            <p:ph type="sldNum" sz="quarter" idx="5"/>
          </p:nvPr>
        </p:nvSpPr>
        <p:spPr/>
        <p:txBody>
          <a:bodyPr/>
          <a:lstStyle/>
          <a:p>
            <a:fld id="{ACED5F4A-394E-41C2-81EC-6198DA086BB2}" type="slidenum">
              <a:rPr lang="en-US" smtClean="0"/>
              <a:t>3</a:t>
            </a:fld>
            <a:endParaRPr lang="en-US"/>
          </a:p>
        </p:txBody>
      </p:sp>
      <p:sp>
        <p:nvSpPr>
          <p:cNvPr id="5" name="Header Placeholder 4">
            <a:extLst>
              <a:ext uri="{FF2B5EF4-FFF2-40B4-BE49-F238E27FC236}">
                <a16:creationId xmlns:a16="http://schemas.microsoft.com/office/drawing/2014/main" id="{776C481F-6B62-4255-9BB0-D37136283849}"/>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83770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 our brother (Cf Mk 3:35)</a:t>
            </a:r>
          </a:p>
        </p:txBody>
      </p:sp>
      <p:sp>
        <p:nvSpPr>
          <p:cNvPr id="4" name="Slide Number Placeholder 3"/>
          <p:cNvSpPr>
            <a:spLocks noGrp="1"/>
          </p:cNvSpPr>
          <p:nvPr>
            <p:ph type="sldNum" sz="quarter" idx="5"/>
          </p:nvPr>
        </p:nvSpPr>
        <p:spPr/>
        <p:txBody>
          <a:bodyPr/>
          <a:lstStyle/>
          <a:p>
            <a:fld id="{ACED5F4A-394E-41C2-81EC-6198DA086BB2}" type="slidenum">
              <a:rPr lang="en-US" smtClean="0"/>
              <a:t>4</a:t>
            </a:fld>
            <a:endParaRPr lang="en-US"/>
          </a:p>
        </p:txBody>
      </p:sp>
      <p:sp>
        <p:nvSpPr>
          <p:cNvPr id="5" name="Header Placeholder 4">
            <a:extLst>
              <a:ext uri="{FF2B5EF4-FFF2-40B4-BE49-F238E27FC236}">
                <a16:creationId xmlns:a16="http://schemas.microsoft.com/office/drawing/2014/main" id="{CABD0A38-C1D0-4D57-BA98-4A4B44B3A470}"/>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83547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5</a:t>
            </a:fld>
            <a:endParaRPr lang="en-US"/>
          </a:p>
        </p:txBody>
      </p:sp>
      <p:sp>
        <p:nvSpPr>
          <p:cNvPr id="5" name="Header Placeholder 4">
            <a:extLst>
              <a:ext uri="{FF2B5EF4-FFF2-40B4-BE49-F238E27FC236}">
                <a16:creationId xmlns:a16="http://schemas.microsoft.com/office/drawing/2014/main" id="{4458282C-B4C9-448C-9658-642549B2607A}"/>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4747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6</a:t>
            </a:fld>
            <a:endParaRPr lang="en-US"/>
          </a:p>
        </p:txBody>
      </p:sp>
      <p:sp>
        <p:nvSpPr>
          <p:cNvPr id="5" name="Header Placeholder 4">
            <a:extLst>
              <a:ext uri="{FF2B5EF4-FFF2-40B4-BE49-F238E27FC236}">
                <a16:creationId xmlns:a16="http://schemas.microsoft.com/office/drawing/2014/main" id="{0B63455F-FD63-4121-B0C2-9473CA32F12F}"/>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55483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7</a:t>
            </a:fld>
            <a:endParaRPr lang="en-US"/>
          </a:p>
        </p:txBody>
      </p:sp>
      <p:sp>
        <p:nvSpPr>
          <p:cNvPr id="5" name="Header Placeholder 4">
            <a:extLst>
              <a:ext uri="{FF2B5EF4-FFF2-40B4-BE49-F238E27FC236}">
                <a16:creationId xmlns:a16="http://schemas.microsoft.com/office/drawing/2014/main" id="{017D36A4-B64E-46B1-A675-5D74E6CE4E40}"/>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83642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8</a:t>
            </a:fld>
            <a:endParaRPr lang="en-US"/>
          </a:p>
        </p:txBody>
      </p:sp>
      <p:sp>
        <p:nvSpPr>
          <p:cNvPr id="5" name="Header Placeholder 4">
            <a:extLst>
              <a:ext uri="{FF2B5EF4-FFF2-40B4-BE49-F238E27FC236}">
                <a16:creationId xmlns:a16="http://schemas.microsoft.com/office/drawing/2014/main" id="{DCDCD71E-CC54-4AB6-B03B-CF0128F4FF37}"/>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11536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9</a:t>
            </a:fld>
            <a:endParaRPr lang="en-US"/>
          </a:p>
        </p:txBody>
      </p:sp>
      <p:sp>
        <p:nvSpPr>
          <p:cNvPr id="5" name="Header Placeholder 4">
            <a:extLst>
              <a:ext uri="{FF2B5EF4-FFF2-40B4-BE49-F238E27FC236}">
                <a16:creationId xmlns:a16="http://schemas.microsoft.com/office/drawing/2014/main" id="{E39D8B7C-E9B3-426A-B4C2-E82E4F7F3314}"/>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91881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of God</a:t>
            </a:r>
          </a:p>
        </p:txBody>
      </p:sp>
      <p:sp>
        <p:nvSpPr>
          <p:cNvPr id="4" name="Slide Number Placeholder 3"/>
          <p:cNvSpPr>
            <a:spLocks noGrp="1"/>
          </p:cNvSpPr>
          <p:nvPr>
            <p:ph type="sldNum" sz="quarter" idx="5"/>
          </p:nvPr>
        </p:nvSpPr>
        <p:spPr/>
        <p:txBody>
          <a:bodyPr/>
          <a:lstStyle/>
          <a:p>
            <a:fld id="{ACED5F4A-394E-41C2-81EC-6198DA086BB2}" type="slidenum">
              <a:rPr lang="en-US" smtClean="0"/>
              <a:t>10</a:t>
            </a:fld>
            <a:endParaRPr lang="en-US"/>
          </a:p>
        </p:txBody>
      </p:sp>
      <p:sp>
        <p:nvSpPr>
          <p:cNvPr id="5" name="Header Placeholder 4">
            <a:extLst>
              <a:ext uri="{FF2B5EF4-FFF2-40B4-BE49-F238E27FC236}">
                <a16:creationId xmlns:a16="http://schemas.microsoft.com/office/drawing/2014/main" id="{971E27CD-4840-4D45-AE60-345CDB68BB42}"/>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428966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01881" y="3085767"/>
            <a:ext cx="1016903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23072" y="1020431"/>
            <a:ext cx="9894194" cy="1475013"/>
          </a:xfrm>
          <a:effectLst/>
        </p:spPr>
        <p:txBody>
          <a:bodyPr anchor="b">
            <a:normAutofit/>
          </a:bodyPr>
          <a:lstStyle>
            <a:lvl1pPr>
              <a:defRPr sz="324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23076" y="2495448"/>
            <a:ext cx="9894191" cy="590321"/>
          </a:xfrm>
        </p:spPr>
        <p:txBody>
          <a:bodyPr anchor="t">
            <a:normAutofit/>
          </a:bodyPr>
          <a:lstStyle>
            <a:lvl1pPr marL="0" indent="0" algn="l">
              <a:buNone/>
              <a:defRPr sz="1440" cap="all">
                <a:solidFill>
                  <a:schemeClr val="accent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8/28/2021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23073" y="702156"/>
            <a:ext cx="9926654"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752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252336" y="599725"/>
            <a:ext cx="3318584"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383780" y="863600"/>
            <a:ext cx="281178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97432" y="863600"/>
            <a:ext cx="6445463"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01881" y="457200"/>
            <a:ext cx="3332988"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7237932" y="453643"/>
            <a:ext cx="3332988"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8/28/2021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36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3" y="702156"/>
            <a:ext cx="9926654"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23073" y="2340864"/>
            <a:ext cx="9926654"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8/28/2021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5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03035" y="5141977"/>
            <a:ext cx="10161774"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3074" y="2393953"/>
            <a:ext cx="9926654" cy="2147467"/>
          </a:xfrm>
        </p:spPr>
        <p:txBody>
          <a:bodyPr anchor="b">
            <a:normAutofit/>
          </a:bodyPr>
          <a:lstStyle>
            <a:lvl1pPr algn="l">
              <a:defRPr sz="324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3073" y="4541417"/>
            <a:ext cx="9926654" cy="600556"/>
          </a:xfrm>
        </p:spPr>
        <p:txBody>
          <a:bodyPr anchor="t">
            <a:normAutofit/>
          </a:bodyPr>
          <a:lstStyle>
            <a:lvl1pPr marL="0" indent="0" algn="l">
              <a:buNone/>
              <a:defRPr sz="1620" cap="all">
                <a:solidFill>
                  <a:schemeClr val="accent1"/>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8/28/2021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04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23074" y="2228004"/>
            <a:ext cx="46752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74437" y="2228004"/>
            <a:ext cx="46752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54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23074" y="729658"/>
            <a:ext cx="9926654"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3072" y="2250891"/>
            <a:ext cx="4675292" cy="557784"/>
          </a:xfrm>
        </p:spPr>
        <p:txBody>
          <a:bodyPr anchor="ctr">
            <a:noAutofit/>
          </a:bodyPr>
          <a:lstStyle>
            <a:lvl1pPr marL="0" indent="0">
              <a:buNone/>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23076" y="2926055"/>
            <a:ext cx="467528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74435" y="2250895"/>
            <a:ext cx="4675293" cy="553373"/>
          </a:xfrm>
        </p:spPr>
        <p:txBody>
          <a:bodyPr anchor="ctr">
            <a:noAutofit/>
          </a:bodyPr>
          <a:lstStyle>
            <a:lvl1pPr marL="0" marR="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sz="1800" b="0">
                <a:solidFill>
                  <a:schemeClr val="tx1">
                    <a:lumMod val="75000"/>
                    <a:lumOff val="25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marL="0" marR="0" lvl="0" indent="0" algn="l" defTabSz="411480" rtl="0" eaLnBrk="1" fontAlgn="auto" latinLnBrk="0" hangingPunct="1">
              <a:lnSpc>
                <a:spcPct val="100000"/>
              </a:lnSpc>
              <a:spcBef>
                <a:spcPct val="20000"/>
              </a:spcBef>
              <a:spcAft>
                <a:spcPts val="54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5774435" y="2926055"/>
            <a:ext cx="4675294"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4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18305" y="729658"/>
            <a:ext cx="9926654"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42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05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03037" y="601201"/>
            <a:ext cx="3314451"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91071" y="933453"/>
            <a:ext cx="2728667" cy="1722419"/>
          </a:xfrm>
        </p:spPr>
        <p:txBody>
          <a:bodyPr anchor="b">
            <a:normAutofit/>
          </a:bodyPr>
          <a:lstStyle>
            <a:lvl1pPr algn="l">
              <a:defRPr sz="21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10836" y="1179829"/>
            <a:ext cx="5985892" cy="4658216"/>
          </a:xfrm>
        </p:spPr>
        <p:txBody>
          <a:bodyPr anchor="ctr">
            <a:normAutofit/>
          </a:bodyPr>
          <a:lstStyle>
            <a:lvl1pPr>
              <a:defRPr sz="1800">
                <a:solidFill>
                  <a:schemeClr val="tx2"/>
                </a:solidFill>
              </a:defRPr>
            </a:lvl1pPr>
            <a:lvl2pPr>
              <a:defRPr sz="1620">
                <a:solidFill>
                  <a:schemeClr val="tx2"/>
                </a:solidFill>
              </a:defRPr>
            </a:lvl2pPr>
            <a:lvl3pPr>
              <a:defRPr sz="1440">
                <a:solidFill>
                  <a:schemeClr val="tx2"/>
                </a:solidFill>
              </a:defRPr>
            </a:lvl3pPr>
            <a:lvl4pPr>
              <a:defRPr sz="1260">
                <a:solidFill>
                  <a:schemeClr val="tx2"/>
                </a:solidFill>
              </a:defRPr>
            </a:lvl4pPr>
            <a:lvl5pPr>
              <a:defRPr sz="1260">
                <a:solidFill>
                  <a:schemeClr val="tx2"/>
                </a:solidFill>
              </a:defRPr>
            </a:lvl5pPr>
            <a:lvl6pPr>
              <a:defRPr sz="1260">
                <a:solidFill>
                  <a:schemeClr val="tx2"/>
                </a:solidFill>
              </a:defRPr>
            </a:lvl6pPr>
            <a:lvl7pPr>
              <a:defRPr sz="1260">
                <a:solidFill>
                  <a:schemeClr val="tx2"/>
                </a:solidFill>
              </a:defRPr>
            </a:lvl7pPr>
            <a:lvl8pPr>
              <a:defRPr sz="1260">
                <a:solidFill>
                  <a:schemeClr val="tx2"/>
                </a:solidFill>
              </a:defRPr>
            </a:lvl8pPr>
            <a:lvl9pPr>
              <a:defRPr sz="126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1071" y="2836654"/>
            <a:ext cx="2728667" cy="3001392"/>
          </a:xfrm>
        </p:spPr>
        <p:txBody>
          <a:bodyPr anchor="t">
            <a:normAutofit/>
          </a:bodyPr>
          <a:lstStyle>
            <a:lvl1pPr marL="0" indent="0" algn="l">
              <a:buNone/>
              <a:defRPr sz="1440">
                <a:solidFill>
                  <a:srgbClr val="FFFFFF"/>
                </a:solidFill>
              </a:defRPr>
            </a:lvl1pPr>
            <a:lvl2pPr marL="411480" indent="0">
              <a:buNone/>
              <a:defRPr sz="99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6845357" y="6456919"/>
            <a:ext cx="2560319" cy="365125"/>
          </a:xfrm>
        </p:spPr>
        <p:txBody>
          <a:bodyPr/>
          <a:lstStyle/>
          <a:p>
            <a:fld id="{D82884F1-FFEA-405F-9602-3DCA865EDA4E}" type="datetime1">
              <a:rPr lang="en-US" smtClean="0"/>
              <a:t>8/28/2021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23074" y="6452593"/>
            <a:ext cx="6225489"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9502471" y="6456919"/>
            <a:ext cx="947259"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98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3074" y="4693389"/>
            <a:ext cx="9926654" cy="566738"/>
          </a:xfrm>
        </p:spPr>
        <p:txBody>
          <a:bodyPr anchor="b">
            <a:normAutofit/>
          </a:bodyPr>
          <a:lstStyle>
            <a:lvl1pPr algn="l">
              <a:defRPr sz="216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03037" y="641353"/>
            <a:ext cx="10161773" cy="3651249"/>
          </a:xfrm>
        </p:spPr>
        <p:txBody>
          <a:bodyPr anchor="t">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r>
              <a:rPr lang="en-US"/>
              <a:t>Click icon to add picture</a:t>
            </a:r>
            <a:endParaRPr lang="en-US" dirty="0"/>
          </a:p>
        </p:txBody>
      </p:sp>
      <p:sp>
        <p:nvSpPr>
          <p:cNvPr id="4" name="Text Placeholder 3"/>
          <p:cNvSpPr>
            <a:spLocks noGrp="1"/>
          </p:cNvSpPr>
          <p:nvPr>
            <p:ph type="body" sz="half" idx="2"/>
          </p:nvPr>
        </p:nvSpPr>
        <p:spPr>
          <a:xfrm>
            <a:off x="523074" y="5260127"/>
            <a:ext cx="9926655" cy="998148"/>
          </a:xfrm>
        </p:spPr>
        <p:txBody>
          <a:bodyPr anchor="t">
            <a:normAutofit/>
          </a:bodyPr>
          <a:lstStyle>
            <a:lvl1pPr marL="0" indent="0">
              <a:buNone/>
              <a:defRPr sz="144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8/28/2021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3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073" y="705124"/>
            <a:ext cx="9926654"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23073" y="2336005"/>
            <a:ext cx="9926654"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45357" y="6423917"/>
            <a:ext cx="256031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ED291B17-9318-49DB-B28B-6E5994AE9581}" type="datetime1">
              <a:rPr lang="en-US" smtClean="0"/>
              <a:t>8/28/2021</a:t>
            </a:fld>
            <a:endParaRPr lang="en-US" dirty="0"/>
          </a:p>
        </p:txBody>
      </p:sp>
      <p:sp>
        <p:nvSpPr>
          <p:cNvPr id="5" name="Footer Placeholder 4"/>
          <p:cNvSpPr>
            <a:spLocks noGrp="1"/>
          </p:cNvSpPr>
          <p:nvPr>
            <p:ph type="ftr" sz="quarter" idx="3"/>
          </p:nvPr>
        </p:nvSpPr>
        <p:spPr>
          <a:xfrm>
            <a:off x="523074" y="6423917"/>
            <a:ext cx="6225489" cy="365125"/>
          </a:xfrm>
          <a:prstGeom prst="rect">
            <a:avLst/>
          </a:prstGeom>
        </p:spPr>
        <p:txBody>
          <a:bodyPr vert="horz" lIns="91440" tIns="45720" rIns="91440" bIns="45720" rtlCol="0" anchor="ctr"/>
          <a:lstStyle>
            <a:lvl1pPr algn="l">
              <a:defRPr sz="81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9502471" y="6423917"/>
            <a:ext cx="947259" cy="365125"/>
          </a:xfrm>
          <a:prstGeom prst="rect">
            <a:avLst/>
          </a:prstGeom>
        </p:spPr>
        <p:txBody>
          <a:bodyPr vert="horz" lIns="91440" tIns="45720" rIns="91440" bIns="45720" rtlCol="0" anchor="ctr"/>
          <a:lstStyle>
            <a:lvl1pPr algn="r">
              <a:defRPr sz="81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01881"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99733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11480" rtl="0" eaLnBrk="1" latinLnBrk="0" hangingPunct="1">
        <a:lnSpc>
          <a:spcPct val="100000"/>
        </a:lnSpc>
        <a:spcBef>
          <a:spcPct val="0"/>
        </a:spcBef>
        <a:buNone/>
        <a:defRPr sz="234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54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530" kern="1200">
          <a:solidFill>
            <a:schemeClr val="tx1">
              <a:lumMod val="75000"/>
              <a:lumOff val="25000"/>
            </a:schemeClr>
          </a:solidFill>
          <a:latin typeface="+mn-lt"/>
          <a:ea typeface="+mn-ea"/>
          <a:cs typeface="+mn-cs"/>
        </a:defRPr>
      </a:lvl1pPr>
      <a:lvl2pPr marL="567000" indent="-2754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260" kern="1200">
          <a:solidFill>
            <a:schemeClr val="tx1">
              <a:lumMod val="75000"/>
              <a:lumOff val="25000"/>
            </a:schemeClr>
          </a:solidFill>
          <a:latin typeface="+mn-lt"/>
          <a:ea typeface="+mn-ea"/>
          <a:cs typeface="+mn-cs"/>
        </a:defRPr>
      </a:lvl2pPr>
      <a:lvl3pPr marL="810000" indent="-2430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1170" kern="1200">
          <a:solidFill>
            <a:schemeClr val="tx1">
              <a:lumMod val="75000"/>
              <a:lumOff val="25000"/>
            </a:schemeClr>
          </a:solidFill>
          <a:latin typeface="+mn-lt"/>
          <a:ea typeface="+mn-ea"/>
          <a:cs typeface="+mn-cs"/>
        </a:defRPr>
      </a:lvl3pPr>
      <a:lvl4pPr marL="1117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4pPr>
      <a:lvl5pPr marL="1441800" indent="-210600" algn="l" defTabSz="411480" rtl="0" eaLnBrk="1" latinLnBrk="0" hangingPunct="1">
        <a:lnSpc>
          <a:spcPct val="110000"/>
        </a:lnSpc>
        <a:spcBef>
          <a:spcPct val="20000"/>
        </a:spcBef>
        <a:spcAft>
          <a:spcPts val="540"/>
        </a:spcAft>
        <a:buClr>
          <a:schemeClr val="accent1"/>
        </a:buClr>
        <a:buSzPct val="92000"/>
        <a:buFont typeface="Wingdings 2" panose="05020102010507070707" pitchFamily="18" charset="2"/>
        <a:buChar char=""/>
        <a:defRPr sz="990" kern="1200">
          <a:solidFill>
            <a:schemeClr val="tx1">
              <a:lumMod val="75000"/>
              <a:lumOff val="25000"/>
            </a:schemeClr>
          </a:solidFill>
          <a:latin typeface="+mn-lt"/>
          <a:ea typeface="+mn-ea"/>
          <a:cs typeface="+mn-cs"/>
        </a:defRPr>
      </a:lvl5pPr>
      <a:lvl6pPr marL="171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6pPr>
      <a:lvl7pPr marL="198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7pPr>
      <a:lvl8pPr marL="225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8pPr>
      <a:lvl9pPr marL="2520000" indent="-205740" algn="l" defTabSz="411480" rtl="0" eaLnBrk="1" latinLnBrk="0" hangingPunct="1">
        <a:spcBef>
          <a:spcPct val="20000"/>
        </a:spcBef>
        <a:spcAft>
          <a:spcPts val="540"/>
        </a:spcAft>
        <a:buClr>
          <a:schemeClr val="accent2"/>
        </a:buClr>
        <a:buSzPct val="92000"/>
        <a:buFont typeface="Wingdings 2" panose="05020102010507070707" pitchFamily="18" charset="2"/>
        <a:buChar char=""/>
        <a:defRPr sz="1080" kern="1200">
          <a:solidFill>
            <a:schemeClr val="tx2"/>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iblegateway.com/passage/?search=1+jn+3%3A1-2&amp;version=NKJV;NET;ESV#fen-NKJV-30581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2" name="Group 11">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4261" y="754380"/>
            <a:ext cx="3332988" cy="5341620"/>
            <a:chOff x="438068" y="457200"/>
            <a:chExt cx="3703320" cy="5935133"/>
          </a:xfrm>
        </p:grpSpPr>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25781" y="1714501"/>
            <a:ext cx="3070860" cy="3130546"/>
          </a:xfrm>
        </p:spPr>
        <p:txBody>
          <a:bodyPr>
            <a:normAutofit/>
          </a:bodyPr>
          <a:lstStyle/>
          <a:p>
            <a:r>
              <a:rPr lang="en-US" dirty="0">
                <a:solidFill>
                  <a:srgbClr val="FFFFFF"/>
                </a:solidFill>
              </a:rPr>
              <a:t>God’s Family</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25781" y="4973862"/>
            <a:ext cx="3070860" cy="664938"/>
          </a:xfrm>
        </p:spPr>
        <p:txBody>
          <a:bodyPr>
            <a:normAutofit/>
          </a:bodyPr>
          <a:lstStyle/>
          <a:p>
            <a:r>
              <a:rPr lang="en-US" sz="2520" dirty="0">
                <a:solidFill>
                  <a:srgbClr val="FFFFFF">
                    <a:alpha val="75000"/>
                  </a:srgbClr>
                </a:solidFill>
              </a:rPr>
              <a:t>Song #643</a:t>
            </a:r>
          </a:p>
        </p:txBody>
      </p:sp>
      <p:pic>
        <p:nvPicPr>
          <p:cNvPr id="5" name="Picture 4" descr="A close-up of a document&#10;&#10;Description automatically generated with low confidence">
            <a:extLst>
              <a:ext uri="{FF2B5EF4-FFF2-40B4-BE49-F238E27FC236}">
                <a16:creationId xmlns:a16="http://schemas.microsoft.com/office/drawing/2014/main" id="{C42537A7-D1F5-441A-BC7E-30B9ADBE8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548" y="1250168"/>
            <a:ext cx="6088378" cy="4336326"/>
          </a:xfrm>
          <a:prstGeom prst="rect">
            <a:avLst/>
          </a:prstGeom>
        </p:spPr>
      </p:pic>
    </p:spTree>
    <p:extLst>
      <p:ext uri="{BB962C8B-B14F-4D97-AF65-F5344CB8AC3E}">
        <p14:creationId xmlns:p14="http://schemas.microsoft.com/office/powerpoint/2010/main" val="552316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for </a:t>
            </a:r>
            <a:r>
              <a:rPr kumimoji="0" lang="en-US" sz="2800" b="1" i="0" u="none" strike="noStrike" kern="1200" cap="all" spc="0" normalizeH="0" baseline="0" noProof="0" dirty="0" err="1">
                <a:ln>
                  <a:noFill/>
                </a:ln>
                <a:effectLst/>
                <a:uLnTx/>
                <a:uFillTx/>
                <a:latin typeface="Arial" panose="020B0604020202020204" pitchFamily="34" charset="0"/>
                <a:ea typeface="+mj-ea"/>
                <a:cs typeface="Arial" panose="020B0604020202020204" pitchFamily="34" charset="0"/>
              </a:rPr>
              <a:t>jesus</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has saved us, and made us his own, now we’re part of the family that’s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on </a:t>
            </a:r>
            <a:b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its way home</a:t>
            </a:r>
            <a:endParaRPr lang="en-US" sz="2800" dirty="0">
              <a:highlight>
                <a:srgbClr val="FFFF00"/>
              </a:highlight>
            </a:endParaRPr>
          </a:p>
        </p:txBody>
      </p:sp>
      <p:sp>
        <p:nvSpPr>
          <p:cNvPr id="69" name="Rectangle 6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E2B4BB30-E08C-47DD-B3C1-01266013EFED}"/>
              </a:ext>
            </a:extLst>
          </p:cNvPr>
          <p:cNvPicPr>
            <a:picLocks noChangeAspect="1"/>
          </p:cNvPicPr>
          <p:nvPr/>
        </p:nvPicPr>
        <p:blipFill rotWithShape="1">
          <a:blip r:embed="rId3">
            <a:extLst>
              <a:ext uri="{28A0092B-C50C-407E-A947-70E740481C1C}">
                <a14:useLocalDpi xmlns:a14="http://schemas.microsoft.com/office/drawing/2010/main" val="0"/>
              </a:ext>
            </a:extLst>
          </a:blip>
          <a:srcRect r="7729"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045683"/>
          </a:xfrm>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3100" dirty="0">
                <a:latin typeface="Arial" panose="020B0604020202020204" pitchFamily="34" charset="0"/>
                <a:cs typeface="Arial" panose="020B0604020202020204" pitchFamily="34" charset="0"/>
              </a:rPr>
              <a:t>Phil 3:20 “</a:t>
            </a:r>
            <a:r>
              <a:rPr lang="en-US" sz="3100" baseline="30000" dirty="0">
                <a:latin typeface="Arial" panose="020B0604020202020204" pitchFamily="34" charset="0"/>
                <a:cs typeface="Arial" panose="020B0604020202020204" pitchFamily="34" charset="0"/>
              </a:rPr>
              <a:t>20 </a:t>
            </a:r>
            <a:r>
              <a:rPr lang="en-US" sz="3100" dirty="0">
                <a:latin typeface="Arial" panose="020B0604020202020204" pitchFamily="34" charset="0"/>
                <a:cs typeface="Arial" panose="020B0604020202020204" pitchFamily="34" charset="0"/>
              </a:rPr>
              <a:t>For our citizenship is in heaven, from which we also eagerly wait for the Savior, the Lord Jesus Christ,”</a:t>
            </a:r>
          </a:p>
          <a:p>
            <a:pPr marL="0" indent="0">
              <a:buNone/>
            </a:pPr>
            <a:endParaRPr lang="en-US" sz="3100" dirty="0">
              <a:latin typeface="Arial" panose="020B0604020202020204" pitchFamily="34" charset="0"/>
              <a:cs typeface="Arial" panose="020B0604020202020204" pitchFamily="34" charset="0"/>
            </a:endParaRPr>
          </a:p>
          <a:p>
            <a:pPr marL="0" indent="0">
              <a:buNone/>
            </a:pPr>
            <a:r>
              <a:rPr lang="en-US" sz="3100" dirty="0">
                <a:latin typeface="Arial" panose="020B0604020202020204" pitchFamily="34" charset="0"/>
                <a:cs typeface="Arial" panose="020B0604020202020204" pitchFamily="34" charset="0"/>
              </a:rPr>
              <a:t>Heb 13:14 “</a:t>
            </a:r>
            <a:r>
              <a:rPr lang="en-US" sz="3100" baseline="30000" dirty="0">
                <a:latin typeface="Arial" panose="020B0604020202020204" pitchFamily="34" charset="0"/>
                <a:cs typeface="Arial" panose="020B0604020202020204" pitchFamily="34" charset="0"/>
              </a:rPr>
              <a:t>14 </a:t>
            </a:r>
            <a:r>
              <a:rPr lang="en-US" sz="3100" dirty="0">
                <a:latin typeface="Arial" panose="020B0604020202020204" pitchFamily="34" charset="0"/>
                <a:cs typeface="Arial" panose="020B0604020202020204" pitchFamily="34" charset="0"/>
              </a:rPr>
              <a:t>For here we have no continuing city, but we seek the one to come.”</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680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When a brother meets sorrow we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all feel </a:t>
            </a:r>
            <a:b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his grief,</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when he’s passed through the</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valley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we all feel relief</a:t>
            </a:r>
            <a:endParaRPr lang="en-US" sz="2800" dirty="0">
              <a:highlight>
                <a:srgbClr val="FFFF00"/>
              </a:highlight>
            </a:endParaRPr>
          </a:p>
        </p:txBody>
      </p:sp>
      <p:sp>
        <p:nvSpPr>
          <p:cNvPr id="80" name="Rectangle 7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 indoor&#10;&#10;Description automatically generated">
            <a:extLst>
              <a:ext uri="{FF2B5EF4-FFF2-40B4-BE49-F238E27FC236}">
                <a16:creationId xmlns:a16="http://schemas.microsoft.com/office/drawing/2014/main" id="{47CC91E9-65A3-473B-9B8F-40D9B77CA367}"/>
              </a:ext>
            </a:extLst>
          </p:cNvPr>
          <p:cNvPicPr>
            <a:picLocks noChangeAspect="1"/>
          </p:cNvPicPr>
          <p:nvPr/>
        </p:nvPicPr>
        <p:blipFill rotWithShape="1">
          <a:blip r:embed="rId3">
            <a:extLst>
              <a:ext uri="{28A0092B-C50C-407E-A947-70E740481C1C}">
                <a14:useLocalDpi xmlns:a14="http://schemas.microsoft.com/office/drawing/2010/main" val="0"/>
              </a:ext>
            </a:extLst>
          </a:blip>
          <a:srcRect l="19691" r="18793"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185343"/>
          </a:xfrm>
        </p:spPr>
        <p:txBody>
          <a:bodyPr>
            <a:normAutofit fontScale="92500" lnSpcReduction="10000"/>
          </a:bodyPr>
          <a:lstStyle/>
          <a:p>
            <a:pPr marL="0" indent="0" algn="ctr">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Rom 12:15 “</a:t>
            </a:r>
            <a:r>
              <a:rPr lang="en-US" sz="2400" baseline="30000" dirty="0">
                <a:latin typeface="Arial" panose="020B0604020202020204" pitchFamily="34" charset="0"/>
                <a:cs typeface="Arial" panose="020B0604020202020204" pitchFamily="34" charset="0"/>
              </a:rPr>
              <a:t>15 </a:t>
            </a:r>
            <a:r>
              <a:rPr lang="en-US" sz="2400" dirty="0">
                <a:latin typeface="Arial" panose="020B0604020202020204" pitchFamily="34" charset="0"/>
                <a:cs typeface="Arial" panose="020B0604020202020204" pitchFamily="34" charset="0"/>
              </a:rPr>
              <a:t>Rejoice with those who rejoice, and weep with those who weep.”</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1 Cor 12:26 “</a:t>
            </a:r>
            <a:r>
              <a:rPr lang="en-US" sz="2400" baseline="30000" dirty="0">
                <a:latin typeface="Arial" panose="020B0604020202020204" pitchFamily="34" charset="0"/>
                <a:cs typeface="Arial" panose="020B0604020202020204" pitchFamily="34" charset="0"/>
              </a:rPr>
              <a:t>26 </a:t>
            </a:r>
            <a:r>
              <a:rPr lang="en-US" sz="2400" dirty="0">
                <a:latin typeface="Arial" panose="020B0604020202020204" pitchFamily="34" charset="0"/>
                <a:cs typeface="Arial" panose="020B0604020202020204" pitchFamily="34" charset="0"/>
              </a:rPr>
              <a:t>And if one member suffers, all the members suffer with </a:t>
            </a:r>
            <a:r>
              <a:rPr lang="en-US" sz="2400" i="1" dirty="0">
                <a:latin typeface="Arial" panose="020B0604020202020204" pitchFamily="34" charset="0"/>
                <a:cs typeface="Arial" panose="020B0604020202020204" pitchFamily="34" charset="0"/>
              </a:rPr>
              <a:t>it;</a:t>
            </a:r>
            <a:r>
              <a:rPr lang="en-US" sz="2400" dirty="0">
                <a:latin typeface="Arial" panose="020B0604020202020204" pitchFamily="34" charset="0"/>
                <a:cs typeface="Arial" panose="020B0604020202020204" pitchFamily="34" charset="0"/>
              </a:rPr>
              <a:t> or if one member is honored, all the members rejoice with </a:t>
            </a:r>
            <a:r>
              <a:rPr lang="en-US" sz="2400" i="1" dirty="0">
                <a:latin typeface="Arial" panose="020B0604020202020204" pitchFamily="34" charset="0"/>
                <a:cs typeface="Arial" panose="020B0604020202020204" pitchFamily="34" charset="0"/>
              </a:rPr>
              <a:t>it.”</a:t>
            </a: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95969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When a brother meets sorrow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we all feel </a:t>
            </a:r>
            <a:b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his grief</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when he’s passed through the</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valley we all feel relief</a:t>
            </a:r>
            <a:endParaRPr lang="en-US" sz="2800" dirty="0"/>
          </a:p>
        </p:txBody>
      </p:sp>
      <p:sp>
        <p:nvSpPr>
          <p:cNvPr id="80" name="Rectangle 7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 indoor&#10;&#10;Description automatically generated">
            <a:extLst>
              <a:ext uri="{FF2B5EF4-FFF2-40B4-BE49-F238E27FC236}">
                <a16:creationId xmlns:a16="http://schemas.microsoft.com/office/drawing/2014/main" id="{47CC91E9-65A3-473B-9B8F-40D9B77CA367}"/>
              </a:ext>
            </a:extLst>
          </p:cNvPr>
          <p:cNvPicPr>
            <a:picLocks noChangeAspect="1"/>
          </p:cNvPicPr>
          <p:nvPr/>
        </p:nvPicPr>
        <p:blipFill rotWithShape="1">
          <a:blip r:embed="rId3">
            <a:extLst>
              <a:ext uri="{28A0092B-C50C-407E-A947-70E740481C1C}">
                <a14:useLocalDpi xmlns:a14="http://schemas.microsoft.com/office/drawing/2010/main" val="0"/>
              </a:ext>
            </a:extLst>
          </a:blip>
          <a:srcRect l="19691" r="18793"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040835"/>
            <a:ext cx="4742979" cy="4185343"/>
          </a:xfrm>
        </p:spPr>
        <p:txBody>
          <a:bodyPr>
            <a:normAutofit fontScale="85000" lnSpcReduction="20000"/>
          </a:bodyPr>
          <a:lstStyle/>
          <a:p>
            <a:pPr marL="0" indent="0" algn="ctr">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2 Cor 1:3-4 “</a:t>
            </a:r>
            <a:r>
              <a:rPr lang="en-US" sz="2600" baseline="30000" dirty="0"/>
              <a:t>3 </a:t>
            </a:r>
            <a:r>
              <a:rPr lang="en-US" sz="2600" dirty="0"/>
              <a:t>Blessed </a:t>
            </a:r>
            <a:r>
              <a:rPr lang="en-US" sz="2600" i="1" dirty="0"/>
              <a:t>be</a:t>
            </a:r>
            <a:r>
              <a:rPr lang="en-US" sz="2600" dirty="0"/>
              <a:t> the God and Father of our Lord Jesus Christ, the Father of mercies and God of all comfort, </a:t>
            </a:r>
            <a:r>
              <a:rPr lang="en-US" sz="2600" baseline="30000" dirty="0"/>
              <a:t>4 </a:t>
            </a:r>
            <a:r>
              <a:rPr lang="en-US" sz="2600" dirty="0"/>
              <a:t>who comforts us in all our tribulation, that we may be able to comfort those who are in any trouble, with the comfort with which we ourselves are comforted by God.”</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776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sunshine,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rain,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victory through his</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precious name</a:t>
            </a:r>
            <a:endParaRPr lang="en-US" sz="2800" dirty="0"/>
          </a:p>
        </p:txBody>
      </p:sp>
      <p:sp>
        <p:nvSpPr>
          <p:cNvPr id="91" name="Rectangle 90">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whiteboard&#10;&#10;Description automatically generated">
            <a:extLst>
              <a:ext uri="{FF2B5EF4-FFF2-40B4-BE49-F238E27FC236}">
                <a16:creationId xmlns:a16="http://schemas.microsoft.com/office/drawing/2014/main" id="{69ACB2D2-976D-4099-9078-D6F5C81E5488}"/>
              </a:ext>
            </a:extLst>
          </p:cNvPr>
          <p:cNvPicPr>
            <a:picLocks noChangeAspect="1"/>
          </p:cNvPicPr>
          <p:nvPr/>
        </p:nvPicPr>
        <p:blipFill rotWithShape="1">
          <a:blip r:embed="rId3">
            <a:extLst>
              <a:ext uri="{28A0092B-C50C-407E-A947-70E740481C1C}">
                <a14:useLocalDpi xmlns:a14="http://schemas.microsoft.com/office/drawing/2010/main" val="0"/>
              </a:ext>
            </a:extLst>
          </a:blip>
          <a:srcRect l="6530" r="11897"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8" y="2180495"/>
            <a:ext cx="4742979" cy="4045683"/>
          </a:xfrm>
        </p:spPr>
        <p:txBody>
          <a:bodyPr>
            <a:normAutofit fontScale="25000" lnSpcReduction="20000"/>
          </a:bodyPr>
          <a:lstStyle/>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8800" baseline="30000" dirty="0">
              <a:latin typeface="Arial" panose="020B0604020202020204" pitchFamily="34" charset="0"/>
              <a:cs typeface="Arial" panose="020B0604020202020204" pitchFamily="34" charset="0"/>
            </a:endParaRPr>
          </a:p>
          <a:p>
            <a:pPr marL="0" indent="0">
              <a:buNone/>
            </a:pPr>
            <a:r>
              <a:rPr lang="en-US" sz="8800" dirty="0">
                <a:latin typeface="Arial" panose="020B0604020202020204" pitchFamily="34" charset="0"/>
                <a:cs typeface="Arial" panose="020B0604020202020204" pitchFamily="34" charset="0"/>
              </a:rPr>
              <a:t>Eccl 4:9-12 “</a:t>
            </a:r>
            <a:r>
              <a:rPr lang="en-US" sz="8800" baseline="30000" dirty="0">
                <a:latin typeface="Arial" panose="020B0604020202020204" pitchFamily="34" charset="0"/>
                <a:cs typeface="Arial" panose="020B0604020202020204" pitchFamily="34" charset="0"/>
              </a:rPr>
              <a:t>9 </a:t>
            </a:r>
            <a:r>
              <a:rPr lang="en-US" sz="8800" dirty="0">
                <a:latin typeface="Arial" panose="020B0604020202020204" pitchFamily="34" charset="0"/>
                <a:cs typeface="Arial" panose="020B0604020202020204" pitchFamily="34" charset="0"/>
              </a:rPr>
              <a:t>Two </a:t>
            </a:r>
            <a:r>
              <a:rPr lang="en-US" sz="8800" i="1" dirty="0">
                <a:latin typeface="Arial" panose="020B0604020202020204" pitchFamily="34" charset="0"/>
                <a:cs typeface="Arial" panose="020B0604020202020204" pitchFamily="34" charset="0"/>
              </a:rPr>
              <a:t>are</a:t>
            </a:r>
            <a:r>
              <a:rPr lang="en-US" sz="8800" dirty="0">
                <a:latin typeface="Arial" panose="020B0604020202020204" pitchFamily="34" charset="0"/>
                <a:cs typeface="Arial" panose="020B0604020202020204" pitchFamily="34" charset="0"/>
              </a:rPr>
              <a:t> better than one, Because they have a good reward for their labor. </a:t>
            </a:r>
            <a:r>
              <a:rPr lang="en-US" sz="8800" baseline="30000" dirty="0">
                <a:latin typeface="Arial" panose="020B0604020202020204" pitchFamily="34" charset="0"/>
                <a:cs typeface="Arial" panose="020B0604020202020204" pitchFamily="34" charset="0"/>
              </a:rPr>
              <a:t>10 </a:t>
            </a:r>
            <a:r>
              <a:rPr lang="en-US" sz="8800" dirty="0">
                <a:latin typeface="Arial" panose="020B0604020202020204" pitchFamily="34" charset="0"/>
                <a:cs typeface="Arial" panose="020B0604020202020204" pitchFamily="34" charset="0"/>
              </a:rPr>
              <a:t>For if they fall, one will lift up his companion. But woe to him </a:t>
            </a:r>
            <a:r>
              <a:rPr lang="en-US" sz="8800" i="1" dirty="0">
                <a:latin typeface="Arial" panose="020B0604020202020204" pitchFamily="34" charset="0"/>
                <a:cs typeface="Arial" panose="020B0604020202020204" pitchFamily="34" charset="0"/>
              </a:rPr>
              <a:t>who is</a:t>
            </a:r>
            <a:r>
              <a:rPr lang="en-US" sz="8800" dirty="0">
                <a:latin typeface="Arial" panose="020B0604020202020204" pitchFamily="34" charset="0"/>
                <a:cs typeface="Arial" panose="020B0604020202020204" pitchFamily="34" charset="0"/>
              </a:rPr>
              <a:t> alone when he falls, For </a:t>
            </a:r>
            <a:r>
              <a:rPr lang="en-US" sz="8800" i="1" dirty="0">
                <a:latin typeface="Arial" panose="020B0604020202020204" pitchFamily="34" charset="0"/>
                <a:cs typeface="Arial" panose="020B0604020202020204" pitchFamily="34" charset="0"/>
              </a:rPr>
              <a:t>he has</a:t>
            </a:r>
            <a:r>
              <a:rPr lang="en-US" sz="8800" dirty="0">
                <a:latin typeface="Arial" panose="020B0604020202020204" pitchFamily="34" charset="0"/>
                <a:cs typeface="Arial" panose="020B0604020202020204" pitchFamily="34" charset="0"/>
              </a:rPr>
              <a:t> no one to help him up. </a:t>
            </a:r>
            <a:r>
              <a:rPr lang="en-US" sz="8800" baseline="30000" dirty="0">
                <a:latin typeface="Arial" panose="020B0604020202020204" pitchFamily="34" charset="0"/>
                <a:cs typeface="Arial" panose="020B0604020202020204" pitchFamily="34" charset="0"/>
              </a:rPr>
              <a:t>11 </a:t>
            </a:r>
            <a:r>
              <a:rPr lang="en-US" sz="8800" dirty="0">
                <a:latin typeface="Arial" panose="020B0604020202020204" pitchFamily="34" charset="0"/>
                <a:cs typeface="Arial" panose="020B0604020202020204" pitchFamily="34" charset="0"/>
              </a:rPr>
              <a:t>Again, if two lie down together, they will keep warm;</a:t>
            </a:r>
            <a:br>
              <a:rPr lang="en-US" sz="8800" dirty="0">
                <a:latin typeface="Arial" panose="020B0604020202020204" pitchFamily="34" charset="0"/>
                <a:cs typeface="Arial" panose="020B0604020202020204" pitchFamily="34" charset="0"/>
              </a:rPr>
            </a:br>
            <a:r>
              <a:rPr lang="en-US" sz="8800" dirty="0">
                <a:latin typeface="Arial" panose="020B0604020202020204" pitchFamily="34" charset="0"/>
                <a:cs typeface="Arial" panose="020B0604020202020204" pitchFamily="34" charset="0"/>
              </a:rPr>
              <a:t>But how can one be warm </a:t>
            </a:r>
            <a:r>
              <a:rPr lang="en-US" sz="8800" i="1" dirty="0">
                <a:latin typeface="Arial" panose="020B0604020202020204" pitchFamily="34" charset="0"/>
                <a:cs typeface="Arial" panose="020B0604020202020204" pitchFamily="34" charset="0"/>
              </a:rPr>
              <a:t>alone?</a:t>
            </a:r>
            <a:br>
              <a:rPr lang="en-US" sz="8800" dirty="0">
                <a:latin typeface="Arial" panose="020B0604020202020204" pitchFamily="34" charset="0"/>
                <a:cs typeface="Arial" panose="020B0604020202020204" pitchFamily="34" charset="0"/>
              </a:rPr>
            </a:br>
            <a:r>
              <a:rPr lang="en-US" sz="8800" baseline="30000" dirty="0">
                <a:latin typeface="Arial" panose="020B0604020202020204" pitchFamily="34" charset="0"/>
                <a:cs typeface="Arial" panose="020B0604020202020204" pitchFamily="34" charset="0"/>
              </a:rPr>
              <a:t>12 </a:t>
            </a:r>
            <a:r>
              <a:rPr lang="en-US" sz="8800" dirty="0">
                <a:latin typeface="Arial" panose="020B0604020202020204" pitchFamily="34" charset="0"/>
                <a:cs typeface="Arial" panose="020B0604020202020204" pitchFamily="34" charset="0"/>
              </a:rPr>
              <a:t>Though one may be overpowered by another, two can withstand him. And a threefold cord is not quickly broken.”</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02836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sunshine,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rain,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victory through his</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precious name</a:t>
            </a:r>
            <a:endParaRPr lang="en-US" sz="2800" dirty="0"/>
          </a:p>
        </p:txBody>
      </p:sp>
      <p:sp>
        <p:nvSpPr>
          <p:cNvPr id="91" name="Rectangle 90">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whiteboard&#10;&#10;Description automatically generated">
            <a:extLst>
              <a:ext uri="{FF2B5EF4-FFF2-40B4-BE49-F238E27FC236}">
                <a16:creationId xmlns:a16="http://schemas.microsoft.com/office/drawing/2014/main" id="{69ACB2D2-976D-4099-9078-D6F5C81E5488}"/>
              </a:ext>
            </a:extLst>
          </p:cNvPr>
          <p:cNvPicPr>
            <a:picLocks noChangeAspect="1"/>
          </p:cNvPicPr>
          <p:nvPr/>
        </p:nvPicPr>
        <p:blipFill rotWithShape="1">
          <a:blip r:embed="rId3">
            <a:extLst>
              <a:ext uri="{28A0092B-C50C-407E-A947-70E740481C1C}">
                <a14:useLocalDpi xmlns:a14="http://schemas.microsoft.com/office/drawing/2010/main" val="0"/>
              </a:ext>
            </a:extLst>
          </a:blip>
          <a:srcRect l="6530" r="11897"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8" y="2180495"/>
            <a:ext cx="4742979" cy="4045683"/>
          </a:xfrm>
        </p:spPr>
        <p:txBody>
          <a:bodyPr>
            <a:normAutofit fontScale="85000" lnSpcReduction="10000"/>
          </a:bodyPr>
          <a:lstStyle/>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Heb 10:24-25 “</a:t>
            </a:r>
            <a:r>
              <a:rPr lang="en-US" sz="2600" baseline="30000" dirty="0">
                <a:latin typeface="Arial" panose="020B0604020202020204" pitchFamily="34" charset="0"/>
                <a:cs typeface="Arial" panose="020B0604020202020204" pitchFamily="34" charset="0"/>
              </a:rPr>
              <a:t>24 </a:t>
            </a:r>
            <a:r>
              <a:rPr lang="en-US" sz="2600" dirty="0">
                <a:latin typeface="Arial" panose="020B0604020202020204" pitchFamily="34" charset="0"/>
                <a:cs typeface="Arial" panose="020B0604020202020204" pitchFamily="34" charset="0"/>
              </a:rPr>
              <a:t>And let us consider one another in order to stir up love and good works, </a:t>
            </a:r>
            <a:r>
              <a:rPr lang="en-US" sz="2600" baseline="30000" dirty="0">
                <a:latin typeface="Arial" panose="020B0604020202020204" pitchFamily="34" charset="0"/>
                <a:cs typeface="Arial" panose="020B0604020202020204" pitchFamily="34" charset="0"/>
              </a:rPr>
              <a:t>25 </a:t>
            </a:r>
            <a:r>
              <a:rPr lang="en-US" sz="2600" dirty="0">
                <a:latin typeface="Arial" panose="020B0604020202020204" pitchFamily="34" charset="0"/>
                <a:cs typeface="Arial" panose="020B0604020202020204" pitchFamily="34" charset="0"/>
              </a:rPr>
              <a:t>not forsaking the assembling of ourselves together, as </a:t>
            </a:r>
            <a:r>
              <a:rPr lang="en-US" sz="2600" i="1" dirty="0">
                <a:latin typeface="Arial" panose="020B0604020202020204" pitchFamily="34" charset="0"/>
                <a:cs typeface="Arial" panose="020B0604020202020204" pitchFamily="34" charset="0"/>
              </a:rPr>
              <a:t>is</a:t>
            </a:r>
            <a:r>
              <a:rPr lang="en-US" sz="2600" dirty="0">
                <a:latin typeface="Arial" panose="020B0604020202020204" pitchFamily="34" charset="0"/>
                <a:cs typeface="Arial" panose="020B0604020202020204" pitchFamily="34" charset="0"/>
              </a:rPr>
              <a:t> the manner of some, but exhorting </a:t>
            </a:r>
            <a:r>
              <a:rPr lang="en-US" sz="2600" i="1" dirty="0">
                <a:latin typeface="Arial" panose="020B0604020202020204" pitchFamily="34" charset="0"/>
                <a:cs typeface="Arial" panose="020B0604020202020204" pitchFamily="34" charset="0"/>
              </a:rPr>
              <a:t>one another,</a:t>
            </a:r>
            <a:r>
              <a:rPr lang="en-US" sz="2600" dirty="0">
                <a:latin typeface="Arial" panose="020B0604020202020204" pitchFamily="34" charset="0"/>
                <a:cs typeface="Arial" panose="020B0604020202020204" pitchFamily="34" charset="0"/>
              </a:rPr>
              <a:t> and so much the more as you see the Day approaching.”</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690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p:txBody>
          <a:bodyPr>
            <a:noAutofit/>
          </a:bodyPr>
          <a:lstStyle/>
          <a:p>
            <a:pPr algn="ct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sunshine,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rain,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together</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in victory through his</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precious name</a:t>
            </a:r>
            <a:endParaRPr lang="en-US" sz="2800" dirty="0"/>
          </a:p>
        </p:txBody>
      </p:sp>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8800" baseline="30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DB3D3BDA-7C19-4350-8CFA-78AFEE60E8EF}"/>
              </a:ext>
            </a:extLst>
          </p:cNvPr>
          <p:cNvPicPr>
            <a:picLocks noChangeAspect="1"/>
          </p:cNvPicPr>
          <p:nvPr/>
        </p:nvPicPr>
        <p:blipFill rotWithShape="1">
          <a:blip r:embed="rId3">
            <a:extLst>
              <a:ext uri="{28A0092B-C50C-407E-A947-70E740481C1C}">
                <a14:useLocalDpi xmlns:a14="http://schemas.microsoft.com/office/drawing/2010/main" val="0"/>
              </a:ext>
            </a:extLst>
          </a:blip>
          <a:srcRect t="18267"/>
          <a:stretch/>
        </p:blipFill>
        <p:spPr>
          <a:xfrm>
            <a:off x="1849901" y="2340865"/>
            <a:ext cx="7272997" cy="3634485"/>
          </a:xfrm>
          <a:prstGeom prst="rect">
            <a:avLst/>
          </a:prstGeom>
        </p:spPr>
      </p:pic>
    </p:spTree>
    <p:extLst>
      <p:ext uri="{BB962C8B-B14F-4D97-AF65-F5344CB8AC3E}">
        <p14:creationId xmlns:p14="http://schemas.microsoft.com/office/powerpoint/2010/main" val="193230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Together in sunshine, together in rain, together in victory through his</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precious name</a:t>
            </a:r>
            <a:endParaRPr lang="en-US" sz="2800" dirty="0">
              <a:highlight>
                <a:srgbClr val="FFFF00"/>
              </a:highlight>
            </a:endParaRPr>
          </a:p>
        </p:txBody>
      </p:sp>
      <p:sp>
        <p:nvSpPr>
          <p:cNvPr id="102" name="Rectangle 10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10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10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0A6E7987-D915-468C-A33C-0565D931E5FB}"/>
              </a:ext>
            </a:extLst>
          </p:cNvPr>
          <p:cNvPicPr>
            <a:picLocks noChangeAspect="1"/>
          </p:cNvPicPr>
          <p:nvPr/>
        </p:nvPicPr>
        <p:blipFill rotWithShape="1">
          <a:blip r:embed="rId3">
            <a:extLst>
              <a:ext uri="{28A0092B-C50C-407E-A947-70E740481C1C}">
                <a14:useLocalDpi xmlns:a14="http://schemas.microsoft.com/office/drawing/2010/main" val="0"/>
              </a:ext>
            </a:extLst>
          </a:blip>
          <a:srcRect t="18718" r="2"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3794854"/>
          </a:xfrm>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2900" dirty="0">
                <a:latin typeface="Arial" panose="020B0604020202020204" pitchFamily="34" charset="0"/>
                <a:cs typeface="Arial" panose="020B0604020202020204" pitchFamily="34" charset="0"/>
              </a:rPr>
              <a:t>Phil 2:9-11 “</a:t>
            </a:r>
            <a:r>
              <a:rPr lang="en-US" sz="2900" baseline="30000" dirty="0">
                <a:latin typeface="Arial" panose="020B0604020202020204" pitchFamily="34" charset="0"/>
                <a:cs typeface="Arial" panose="020B0604020202020204" pitchFamily="34" charset="0"/>
              </a:rPr>
              <a:t>9 </a:t>
            </a:r>
            <a:r>
              <a:rPr lang="en-US" sz="2900" dirty="0">
                <a:latin typeface="Arial" panose="020B0604020202020204" pitchFamily="34" charset="0"/>
                <a:cs typeface="Arial" panose="020B0604020202020204" pitchFamily="34" charset="0"/>
              </a:rPr>
              <a:t>Therefore God also has highly exalted Him and given Him the name which is above every name, </a:t>
            </a:r>
            <a:r>
              <a:rPr lang="en-US" sz="2900" baseline="30000" dirty="0">
                <a:latin typeface="Arial" panose="020B0604020202020204" pitchFamily="34" charset="0"/>
                <a:cs typeface="Arial" panose="020B0604020202020204" pitchFamily="34" charset="0"/>
              </a:rPr>
              <a:t>10 </a:t>
            </a:r>
            <a:r>
              <a:rPr lang="en-US" sz="2900" dirty="0">
                <a:latin typeface="Arial" panose="020B0604020202020204" pitchFamily="34" charset="0"/>
                <a:cs typeface="Arial" panose="020B0604020202020204" pitchFamily="34" charset="0"/>
              </a:rPr>
              <a:t>that at the name of Jesus every knee should bow, of those in heaven, and of those on earth, and of those under the earth, </a:t>
            </a:r>
            <a:r>
              <a:rPr lang="en-US" sz="2900" baseline="30000" dirty="0">
                <a:latin typeface="Arial" panose="020B0604020202020204" pitchFamily="34" charset="0"/>
                <a:cs typeface="Arial" panose="020B0604020202020204" pitchFamily="34" charset="0"/>
              </a:rPr>
              <a:t>11 </a:t>
            </a:r>
            <a:r>
              <a:rPr lang="en-US" sz="2900" dirty="0">
                <a:latin typeface="Arial" panose="020B0604020202020204" pitchFamily="34" charset="0"/>
                <a:cs typeface="Arial" panose="020B0604020202020204" pitchFamily="34" charset="0"/>
              </a:rPr>
              <a:t>and </a:t>
            </a:r>
            <a:r>
              <a:rPr lang="en-US" sz="2900" i="1" dirty="0">
                <a:latin typeface="Arial" panose="020B0604020202020204" pitchFamily="34" charset="0"/>
                <a:cs typeface="Arial" panose="020B0604020202020204" pitchFamily="34" charset="0"/>
              </a:rPr>
              <a:t>that</a:t>
            </a:r>
            <a:r>
              <a:rPr lang="en-US" sz="2900" dirty="0">
                <a:latin typeface="Arial" panose="020B0604020202020204" pitchFamily="34" charset="0"/>
                <a:cs typeface="Arial" panose="020B0604020202020204" pitchFamily="34" charset="0"/>
              </a:rPr>
              <a:t> every tongue should confess that Jesus Christ </a:t>
            </a:r>
            <a:r>
              <a:rPr lang="en-US" sz="2900" i="1" dirty="0">
                <a:latin typeface="Arial" panose="020B0604020202020204" pitchFamily="34" charset="0"/>
                <a:cs typeface="Arial" panose="020B0604020202020204" pitchFamily="34" charset="0"/>
              </a:rPr>
              <a:t>is</a:t>
            </a:r>
            <a:r>
              <a:rPr lang="en-US" sz="2900" dirty="0">
                <a:latin typeface="Arial" panose="020B0604020202020204" pitchFamily="34" charset="0"/>
                <a:cs typeface="Arial" panose="020B0604020202020204" pitchFamily="34" charset="0"/>
              </a:rPr>
              <a:t> Lord, to the glory of God the Father”</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270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Together in sunshine, together in rain, together in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victory</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through his</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precious name</a:t>
            </a:r>
            <a:endParaRPr lang="en-US" sz="2800" dirty="0"/>
          </a:p>
        </p:txBody>
      </p:sp>
      <p:sp>
        <p:nvSpPr>
          <p:cNvPr id="102" name="Rectangle 10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10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10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0A6E7987-D915-468C-A33C-0565D931E5FB}"/>
              </a:ext>
            </a:extLst>
          </p:cNvPr>
          <p:cNvPicPr>
            <a:picLocks noChangeAspect="1"/>
          </p:cNvPicPr>
          <p:nvPr/>
        </p:nvPicPr>
        <p:blipFill rotWithShape="1">
          <a:blip r:embed="rId3">
            <a:extLst>
              <a:ext uri="{28A0092B-C50C-407E-A947-70E740481C1C}">
                <a14:useLocalDpi xmlns:a14="http://schemas.microsoft.com/office/drawing/2010/main" val="0"/>
              </a:ext>
            </a:extLst>
          </a:blip>
          <a:srcRect t="18718" r="2"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3794854"/>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cor</a:t>
            </a:r>
            <a:r>
              <a:rPr lang="en-US" sz="2800" dirty="0">
                <a:latin typeface="Arial" panose="020B0604020202020204" pitchFamily="34" charset="0"/>
                <a:cs typeface="Arial" panose="020B0604020202020204" pitchFamily="34" charset="0"/>
              </a:rPr>
              <a:t> 15”55-57 “</a:t>
            </a:r>
            <a:r>
              <a:rPr lang="en-US" sz="2800" baseline="30000" dirty="0">
                <a:latin typeface="Arial" panose="020B0604020202020204" pitchFamily="34" charset="0"/>
                <a:cs typeface="Arial" panose="020B0604020202020204" pitchFamily="34" charset="0"/>
              </a:rPr>
              <a:t>55 </a:t>
            </a:r>
            <a:r>
              <a:rPr lang="en-US" sz="2800" dirty="0">
                <a:latin typeface="Arial" panose="020B0604020202020204" pitchFamily="34" charset="0"/>
                <a:cs typeface="Arial" panose="020B0604020202020204" pitchFamily="34" charset="0"/>
              </a:rPr>
              <a:t>“O Death, where </a:t>
            </a:r>
            <a:r>
              <a:rPr lang="en-US" sz="2800" i="1" dirty="0">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your sting? O Hades, where </a:t>
            </a:r>
            <a:r>
              <a:rPr lang="en-US" sz="2800" i="1" dirty="0">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your victory?” </a:t>
            </a:r>
            <a:r>
              <a:rPr lang="en-US" sz="2800" baseline="30000" dirty="0">
                <a:latin typeface="Arial" panose="020B0604020202020204" pitchFamily="34" charset="0"/>
                <a:cs typeface="Arial" panose="020B0604020202020204" pitchFamily="34" charset="0"/>
              </a:rPr>
              <a:t>56 </a:t>
            </a:r>
            <a:r>
              <a:rPr lang="en-US" sz="2800" dirty="0">
                <a:latin typeface="Arial" panose="020B0604020202020204" pitchFamily="34" charset="0"/>
                <a:cs typeface="Arial" panose="020B0604020202020204" pitchFamily="34" charset="0"/>
              </a:rPr>
              <a:t>The sting of death </a:t>
            </a:r>
            <a:r>
              <a:rPr lang="en-US" sz="2800" i="1" dirty="0">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sin, and the strength of sin </a:t>
            </a:r>
            <a:r>
              <a:rPr lang="en-US" sz="2800" i="1" dirty="0">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the law. </a:t>
            </a:r>
            <a:r>
              <a:rPr lang="en-US" sz="2800" baseline="30000" dirty="0">
                <a:latin typeface="Arial" panose="020B0604020202020204" pitchFamily="34" charset="0"/>
                <a:cs typeface="Arial" panose="020B0604020202020204" pitchFamily="34" charset="0"/>
              </a:rPr>
              <a:t>57 </a:t>
            </a:r>
            <a:r>
              <a:rPr lang="en-US" sz="2800" dirty="0">
                <a:latin typeface="Arial" panose="020B0604020202020204" pitchFamily="34" charset="0"/>
                <a:cs typeface="Arial" panose="020B0604020202020204" pitchFamily="34" charset="0"/>
              </a:rPr>
              <a:t>But thanks </a:t>
            </a:r>
            <a:r>
              <a:rPr lang="en-US" sz="2800" i="1" dirty="0">
                <a:latin typeface="Arial" panose="020B0604020202020204" pitchFamily="34" charset="0"/>
                <a:cs typeface="Arial" panose="020B0604020202020204" pitchFamily="34" charset="0"/>
              </a:rPr>
              <a:t>be</a:t>
            </a:r>
            <a:r>
              <a:rPr lang="en-US" sz="2800" dirty="0">
                <a:latin typeface="Arial" panose="020B0604020202020204" pitchFamily="34" charset="0"/>
                <a:cs typeface="Arial" panose="020B0604020202020204" pitchFamily="34" charset="0"/>
              </a:rPr>
              <a:t> to God, who gives us the victory through our Lord Jesus Christ.”</a:t>
            </a:r>
          </a:p>
          <a:p>
            <a:pPr marL="0" indent="0">
              <a:buNone/>
            </a:pPr>
            <a:endParaRPr lang="en-US" sz="29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450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Together in sunshine, together in rain, together in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victory</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through his</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precious name</a:t>
            </a:r>
            <a:endParaRPr lang="en-US" sz="2800" dirty="0"/>
          </a:p>
        </p:txBody>
      </p:sp>
      <p:sp>
        <p:nvSpPr>
          <p:cNvPr id="102" name="Rectangle 10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10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10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0A6E7987-D915-468C-A33C-0565D931E5FB}"/>
              </a:ext>
            </a:extLst>
          </p:cNvPr>
          <p:cNvPicPr>
            <a:picLocks noChangeAspect="1"/>
          </p:cNvPicPr>
          <p:nvPr/>
        </p:nvPicPr>
        <p:blipFill rotWithShape="1">
          <a:blip r:embed="rId3">
            <a:extLst>
              <a:ext uri="{28A0092B-C50C-407E-A947-70E740481C1C}">
                <a14:useLocalDpi xmlns:a14="http://schemas.microsoft.com/office/drawing/2010/main" val="0"/>
              </a:ext>
            </a:extLst>
          </a:blip>
          <a:srcRect t="18718" r="2" b="2"/>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3794854"/>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3100" dirty="0">
                <a:latin typeface="Arial" panose="020B0604020202020204" pitchFamily="34" charset="0"/>
                <a:cs typeface="Arial" panose="020B0604020202020204" pitchFamily="34" charset="0"/>
              </a:rPr>
              <a:t>1 Jn 5:4-5 “</a:t>
            </a:r>
            <a:r>
              <a:rPr lang="en-US" sz="3100" baseline="30000" dirty="0">
                <a:latin typeface="Arial" panose="020B0604020202020204" pitchFamily="34" charset="0"/>
                <a:cs typeface="Arial" panose="020B0604020202020204" pitchFamily="34" charset="0"/>
              </a:rPr>
              <a:t>4 </a:t>
            </a:r>
            <a:r>
              <a:rPr lang="en-US" sz="3100" dirty="0">
                <a:latin typeface="Arial" panose="020B0604020202020204" pitchFamily="34" charset="0"/>
                <a:cs typeface="Arial" panose="020B0604020202020204" pitchFamily="34" charset="0"/>
              </a:rPr>
              <a:t>For whatever is born of God overcomes the world. And this is the victory that has overcome the world—</a:t>
            </a:r>
            <a:r>
              <a:rPr lang="en-US" sz="3100" baseline="30000" dirty="0">
                <a:latin typeface="Arial" panose="020B0604020202020204" pitchFamily="34" charset="0"/>
                <a:cs typeface="Arial" panose="020B0604020202020204" pitchFamily="34" charset="0"/>
              </a:rPr>
              <a:t>]</a:t>
            </a:r>
            <a:r>
              <a:rPr lang="en-US" sz="3100" dirty="0">
                <a:latin typeface="Arial" panose="020B0604020202020204" pitchFamily="34" charset="0"/>
                <a:cs typeface="Arial" panose="020B0604020202020204" pitchFamily="34" charset="0"/>
              </a:rPr>
              <a:t>our faith. </a:t>
            </a:r>
            <a:r>
              <a:rPr lang="en-US" sz="3100" baseline="30000" dirty="0">
                <a:latin typeface="Arial" panose="020B0604020202020204" pitchFamily="34" charset="0"/>
                <a:cs typeface="Arial" panose="020B0604020202020204" pitchFamily="34" charset="0"/>
              </a:rPr>
              <a:t>5 </a:t>
            </a:r>
            <a:r>
              <a:rPr lang="en-US" sz="3100" dirty="0">
                <a:latin typeface="Arial" panose="020B0604020202020204" pitchFamily="34" charset="0"/>
                <a:cs typeface="Arial" panose="020B0604020202020204" pitchFamily="34" charset="0"/>
              </a:rPr>
              <a:t>Who is he who overcomes the world, but he who believes that Jesus is the Son of God?”</a:t>
            </a:r>
          </a:p>
          <a:p>
            <a:pPr marL="0" indent="0">
              <a:buNone/>
            </a:pPr>
            <a:endParaRPr lang="en-US" sz="29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930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3E3E-E1ED-4C49-9762-1254E122F349}"/>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We’re part of the family that’s been </a:t>
            </a:r>
            <a:r>
              <a:rPr lang="en-US" sz="2800" b="1" dirty="0">
                <a:highlight>
                  <a:srgbClr val="FFFF00"/>
                </a:highlight>
                <a:latin typeface="Arial" panose="020B0604020202020204" pitchFamily="34" charset="0"/>
                <a:cs typeface="Arial" panose="020B0604020202020204" pitchFamily="34" charset="0"/>
              </a:rPr>
              <a:t>born again</a:t>
            </a:r>
            <a:r>
              <a:rPr lang="en-US" sz="2800" b="1" dirty="0">
                <a:latin typeface="Arial" panose="020B0604020202020204" pitchFamily="34" charset="0"/>
                <a:cs typeface="Arial" panose="020B0604020202020204" pitchFamily="34" charset="0"/>
              </a:rPr>
              <a:t>; Part of the family whose love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knows no ends</a:t>
            </a:r>
          </a:p>
        </p:txBody>
      </p:sp>
      <p:pic>
        <p:nvPicPr>
          <p:cNvPr id="1026" name="Picture 2">
            <a:extLst>
              <a:ext uri="{FF2B5EF4-FFF2-40B4-BE49-F238E27FC236}">
                <a16:creationId xmlns:a16="http://schemas.microsoft.com/office/drawing/2014/main" id="{5A469101-985F-494C-A661-FFA93277C8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1680" y="2443956"/>
            <a:ext cx="658368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662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We’re part of the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family</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that’s been born again; Part of the family whose love </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knows no ends</a:t>
            </a:r>
            <a:endParaRPr lang="en-US" sz="2800" dirty="0"/>
          </a:p>
        </p:txBody>
      </p:sp>
      <p:sp>
        <p:nvSpPr>
          <p:cNvPr id="36" name="Rectangle 35">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nature&#10;&#10;Description automatically generated">
            <a:extLst>
              <a:ext uri="{FF2B5EF4-FFF2-40B4-BE49-F238E27FC236}">
                <a16:creationId xmlns:a16="http://schemas.microsoft.com/office/drawing/2014/main" id="{FBC3D0F4-8BD2-4FDB-BF95-8A86B83A2AD2}"/>
              </a:ext>
            </a:extLst>
          </p:cNvPr>
          <p:cNvPicPr>
            <a:picLocks noChangeAspect="1"/>
          </p:cNvPicPr>
          <p:nvPr/>
        </p:nvPicPr>
        <p:blipFill rotWithShape="1">
          <a:blip r:embed="rId3">
            <a:extLst>
              <a:ext uri="{28A0092B-C50C-407E-A947-70E740481C1C}">
                <a14:useLocalDpi xmlns:a14="http://schemas.microsoft.com/office/drawing/2010/main" val="0"/>
              </a:ext>
            </a:extLst>
          </a:blip>
          <a:srcRect l="15085" r="15712" b="1"/>
          <a:stretch/>
        </p:blipFill>
        <p:spPr>
          <a:xfrm>
            <a:off x="550252" y="2340864"/>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486400" y="2180496"/>
            <a:ext cx="5084519" cy="4206050"/>
          </a:xfrm>
        </p:spPr>
        <p:txBody>
          <a:bodyPr>
            <a:normAutofit lnSpcReduction="10000"/>
          </a:bodyPr>
          <a:lstStyle/>
          <a:p>
            <a:pPr marL="0" indent="0">
              <a:buNone/>
            </a:pPr>
            <a:r>
              <a:rPr lang="en-US" sz="2000" dirty="0">
                <a:latin typeface="Arial" panose="020B0604020202020204" pitchFamily="34" charset="0"/>
                <a:cs typeface="Arial" panose="020B0604020202020204" pitchFamily="34" charset="0"/>
              </a:rPr>
              <a:t>Jn 8:42-44 “</a:t>
            </a:r>
            <a:r>
              <a:rPr lang="en-US" sz="2000" baseline="30000" dirty="0">
                <a:latin typeface="Arial" panose="020B0604020202020204" pitchFamily="34" charset="0"/>
                <a:cs typeface="Arial" panose="020B0604020202020204" pitchFamily="34" charset="0"/>
              </a:rPr>
              <a:t>42 </a:t>
            </a:r>
            <a:r>
              <a:rPr lang="en-US" sz="2000" dirty="0">
                <a:latin typeface="Arial" panose="020B0604020202020204" pitchFamily="34" charset="0"/>
                <a:cs typeface="Arial" panose="020B0604020202020204" pitchFamily="34" charset="0"/>
              </a:rPr>
              <a:t>Jesus said to them, “If God were your Father, you would love Me, for I proceeded forth and came from God; nor have I come of Myself, but He sent Me. </a:t>
            </a:r>
            <a:r>
              <a:rPr lang="en-US" sz="2000" baseline="30000" dirty="0">
                <a:latin typeface="Arial" panose="020B0604020202020204" pitchFamily="34" charset="0"/>
                <a:cs typeface="Arial" panose="020B0604020202020204" pitchFamily="34" charset="0"/>
              </a:rPr>
              <a:t>43 </a:t>
            </a:r>
            <a:r>
              <a:rPr lang="en-US" sz="2000" dirty="0">
                <a:latin typeface="Arial" panose="020B0604020202020204" pitchFamily="34" charset="0"/>
                <a:cs typeface="Arial" panose="020B0604020202020204" pitchFamily="34" charset="0"/>
              </a:rPr>
              <a:t>Why do you not understand My speech? Because you are not able to listen to My word. </a:t>
            </a:r>
            <a:r>
              <a:rPr lang="en-US" sz="2000" baseline="30000" dirty="0">
                <a:latin typeface="Arial" panose="020B0604020202020204" pitchFamily="34" charset="0"/>
                <a:cs typeface="Arial" panose="020B0604020202020204" pitchFamily="34" charset="0"/>
              </a:rPr>
              <a:t>44 </a:t>
            </a:r>
            <a:r>
              <a:rPr lang="en-US" sz="2000" dirty="0">
                <a:latin typeface="Arial" panose="020B0604020202020204" pitchFamily="34" charset="0"/>
                <a:cs typeface="Arial" panose="020B0604020202020204" pitchFamily="34" charset="0"/>
              </a:rPr>
              <a:t>You are of </a:t>
            </a:r>
            <a:r>
              <a:rPr lang="en-US" sz="2000" i="1" dirty="0">
                <a:latin typeface="Arial" panose="020B0604020202020204" pitchFamily="34" charset="0"/>
                <a:cs typeface="Arial" panose="020B0604020202020204" pitchFamily="34" charset="0"/>
              </a:rPr>
              <a:t>your</a:t>
            </a:r>
            <a:r>
              <a:rPr lang="en-US" sz="2000" dirty="0">
                <a:latin typeface="Arial" panose="020B0604020202020204" pitchFamily="34" charset="0"/>
                <a:cs typeface="Arial" panose="020B0604020202020204" pitchFamily="34" charset="0"/>
              </a:rPr>
              <a:t> father the devil, and the desires of your father you want to do. He was a murderer from the beginning, and does not stand in the truth, because there is no truth in him. When he speaks a lie, he speaks from his own </a:t>
            </a:r>
            <a:r>
              <a:rPr lang="en-US" sz="2000" i="1" dirty="0">
                <a:latin typeface="Arial" panose="020B0604020202020204" pitchFamily="34" charset="0"/>
                <a:cs typeface="Arial" panose="020B0604020202020204" pitchFamily="34" charset="0"/>
              </a:rPr>
              <a:t>resources,</a:t>
            </a:r>
            <a:r>
              <a:rPr lang="en-US" sz="2000" dirty="0">
                <a:latin typeface="Arial" panose="020B0604020202020204" pitchFamily="34" charset="0"/>
                <a:cs typeface="Arial" panose="020B0604020202020204" pitchFamily="34" charset="0"/>
              </a:rPr>
              <a:t> for he is a liar and the father of it.” </a:t>
            </a:r>
          </a:p>
          <a:p>
            <a:endParaRPr lang="en-US" sz="1400" dirty="0"/>
          </a:p>
        </p:txBody>
      </p:sp>
    </p:spTree>
    <p:extLst>
      <p:ext uri="{BB962C8B-B14F-4D97-AF65-F5344CB8AC3E}">
        <p14:creationId xmlns:p14="http://schemas.microsoft.com/office/powerpoint/2010/main" val="4026421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We’re part of the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family</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that’s been born again; Part of the family whose love </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knows no ends</a:t>
            </a:r>
            <a:endParaRPr lang="en-US" sz="2800" dirty="0"/>
          </a:p>
        </p:txBody>
      </p:sp>
      <p:sp>
        <p:nvSpPr>
          <p:cNvPr id="36" name="Rectangle 35">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nature&#10;&#10;Description automatically generated">
            <a:extLst>
              <a:ext uri="{FF2B5EF4-FFF2-40B4-BE49-F238E27FC236}">
                <a16:creationId xmlns:a16="http://schemas.microsoft.com/office/drawing/2014/main" id="{FBC3D0F4-8BD2-4FDB-BF95-8A86B83A2AD2}"/>
              </a:ext>
            </a:extLst>
          </p:cNvPr>
          <p:cNvPicPr>
            <a:picLocks noChangeAspect="1"/>
          </p:cNvPicPr>
          <p:nvPr/>
        </p:nvPicPr>
        <p:blipFill rotWithShape="1">
          <a:blip r:embed="rId3">
            <a:extLst>
              <a:ext uri="{28A0092B-C50C-407E-A947-70E740481C1C}">
                <a14:useLocalDpi xmlns:a14="http://schemas.microsoft.com/office/drawing/2010/main" val="0"/>
              </a:ext>
            </a:extLst>
          </a:blip>
          <a:srcRect l="15085" r="15712" b="1"/>
          <a:stretch/>
        </p:blipFill>
        <p:spPr>
          <a:xfrm>
            <a:off x="550252" y="2340864"/>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486400" y="2180496"/>
            <a:ext cx="5084519" cy="4206050"/>
          </a:xfrm>
        </p:spPr>
        <p:txBody>
          <a:bodyPr>
            <a:normAutofit/>
          </a:bodyPr>
          <a:lstStyle/>
          <a:p>
            <a:pPr marL="0" indent="0">
              <a:buNone/>
            </a:pPr>
            <a:r>
              <a:rPr lang="en-US" sz="2400" dirty="0">
                <a:latin typeface="Arial" panose="020B0604020202020204" pitchFamily="34" charset="0"/>
                <a:cs typeface="Arial" panose="020B0604020202020204" pitchFamily="34" charset="0"/>
              </a:rPr>
              <a:t>Gal 4:4-5 “</a:t>
            </a:r>
            <a:r>
              <a:rPr lang="en-US" sz="2400" baseline="30000" dirty="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But when the fullness of the time had come, God sent forth His Son, born</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a woman, born under the law, </a:t>
            </a:r>
            <a:r>
              <a:rPr lang="en-US" sz="2400" baseline="30000" dirty="0">
                <a:latin typeface="Arial" panose="020B0604020202020204" pitchFamily="34" charset="0"/>
                <a:cs typeface="Arial" panose="020B0604020202020204" pitchFamily="34" charset="0"/>
              </a:rPr>
              <a:t>5 </a:t>
            </a:r>
            <a:r>
              <a:rPr lang="en-US" sz="2400" dirty="0">
                <a:latin typeface="Arial" panose="020B0604020202020204" pitchFamily="34" charset="0"/>
                <a:cs typeface="Arial" panose="020B0604020202020204" pitchFamily="34" charset="0"/>
              </a:rPr>
              <a:t>to redeem those who were under the law, that we might receive the adoption as sons.”</a:t>
            </a:r>
          </a:p>
          <a:p>
            <a:pPr marL="0" indent="0">
              <a:buNone/>
            </a:pPr>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5248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We’re part of the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family</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that’s been born again; Part of the family whose love </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knows no ends</a:t>
            </a:r>
            <a:endParaRPr lang="en-US" sz="2800" dirty="0"/>
          </a:p>
        </p:txBody>
      </p:sp>
      <p:sp>
        <p:nvSpPr>
          <p:cNvPr id="36" name="Rectangle 35">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nature&#10;&#10;Description automatically generated">
            <a:extLst>
              <a:ext uri="{FF2B5EF4-FFF2-40B4-BE49-F238E27FC236}">
                <a16:creationId xmlns:a16="http://schemas.microsoft.com/office/drawing/2014/main" id="{FBC3D0F4-8BD2-4FDB-BF95-8A86B83A2AD2}"/>
              </a:ext>
            </a:extLst>
          </p:cNvPr>
          <p:cNvPicPr>
            <a:picLocks noChangeAspect="1"/>
          </p:cNvPicPr>
          <p:nvPr/>
        </p:nvPicPr>
        <p:blipFill rotWithShape="1">
          <a:blip r:embed="rId3">
            <a:extLst>
              <a:ext uri="{28A0092B-C50C-407E-A947-70E740481C1C}">
                <a14:useLocalDpi xmlns:a14="http://schemas.microsoft.com/office/drawing/2010/main" val="0"/>
              </a:ext>
            </a:extLst>
          </a:blip>
          <a:srcRect l="15085" r="15712" b="1"/>
          <a:stretch/>
        </p:blipFill>
        <p:spPr>
          <a:xfrm>
            <a:off x="550252" y="2340864"/>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486400" y="2180496"/>
            <a:ext cx="5084519" cy="4206050"/>
          </a:xfrm>
        </p:spPr>
        <p:txBody>
          <a:bodyPr>
            <a:normAutofit fontScale="70000" lnSpcReduction="20000"/>
          </a:body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3100" dirty="0">
                <a:latin typeface="Arial" panose="020B0604020202020204" pitchFamily="34" charset="0"/>
                <a:cs typeface="Arial" panose="020B0604020202020204" pitchFamily="34" charset="0"/>
              </a:rPr>
              <a:t>1 Jn 3:1-2 “3 Behold what manner of love the Father has bestowed on us, that we should be called children of </a:t>
            </a:r>
            <a:r>
              <a:rPr lang="en-US" sz="3100" baseline="30000" dirty="0">
                <a:latin typeface="Arial" panose="020B0604020202020204" pitchFamily="34" charset="0"/>
                <a:cs typeface="Arial" panose="020B0604020202020204" pitchFamily="34" charset="0"/>
              </a:rPr>
              <a:t>[</a:t>
            </a:r>
            <a:r>
              <a:rPr lang="en-US" sz="3100" baseline="30000" dirty="0">
                <a:latin typeface="Arial" panose="020B0604020202020204" pitchFamily="34" charset="0"/>
                <a:cs typeface="Arial" panose="020B0604020202020204" pitchFamily="34" charset="0"/>
                <a:hlinkClick r:id="rId4" tooltip="See footnote a"/>
              </a:rPr>
              <a:t>a</a:t>
            </a:r>
            <a:r>
              <a:rPr lang="en-US" sz="3100" baseline="30000" dirty="0">
                <a:latin typeface="Arial" panose="020B0604020202020204" pitchFamily="34" charset="0"/>
                <a:cs typeface="Arial" panose="020B0604020202020204" pitchFamily="34" charset="0"/>
              </a:rPr>
              <a:t>]</a:t>
            </a:r>
            <a:r>
              <a:rPr lang="en-US" sz="3100" dirty="0">
                <a:latin typeface="Arial" panose="020B0604020202020204" pitchFamily="34" charset="0"/>
                <a:cs typeface="Arial" panose="020B0604020202020204" pitchFamily="34" charset="0"/>
              </a:rPr>
              <a:t>God!  Therefore the world does not know </a:t>
            </a:r>
            <a:r>
              <a:rPr lang="en-US" sz="3100" baseline="30000" dirty="0">
                <a:latin typeface="Arial" panose="020B0604020202020204" pitchFamily="34" charset="0"/>
                <a:cs typeface="Arial" panose="020B0604020202020204" pitchFamily="34" charset="0"/>
              </a:rPr>
              <a:t>]</a:t>
            </a:r>
            <a:r>
              <a:rPr lang="en-US" sz="3100" dirty="0">
                <a:latin typeface="Arial" panose="020B0604020202020204" pitchFamily="34" charset="0"/>
                <a:cs typeface="Arial" panose="020B0604020202020204" pitchFamily="34" charset="0"/>
              </a:rPr>
              <a:t>us, because it did not know Him. </a:t>
            </a:r>
            <a:r>
              <a:rPr lang="en-US" sz="3100" baseline="30000" dirty="0">
                <a:latin typeface="Arial" panose="020B0604020202020204" pitchFamily="34" charset="0"/>
                <a:cs typeface="Arial" panose="020B0604020202020204" pitchFamily="34" charset="0"/>
              </a:rPr>
              <a:t>2 </a:t>
            </a:r>
            <a:r>
              <a:rPr lang="en-US" sz="3100" dirty="0">
                <a:latin typeface="Arial" panose="020B0604020202020204" pitchFamily="34" charset="0"/>
                <a:cs typeface="Arial" panose="020B0604020202020204" pitchFamily="34" charset="0"/>
              </a:rPr>
              <a:t>Beloved, now we are children of God; and it has not yet been revealed what we shall be, but we know that when He is revealed, we shall be like Him, for we shall see Him as He is.”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1161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We’re part of the family that’s been born again; Part of the family whose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love </a:t>
            </a:r>
            <a:b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knows no ends</a:t>
            </a:r>
            <a:endParaRPr lang="en-US" sz="2800" dirty="0">
              <a:highlight>
                <a:srgbClr val="FFFF00"/>
              </a:highlight>
            </a:endParaRPr>
          </a:p>
        </p:txBody>
      </p:sp>
      <p:sp>
        <p:nvSpPr>
          <p:cNvPr id="47" name="Rectangle 46">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F0FA96C8-13DD-4365-9B37-3F9239AAEF00}"/>
              </a:ext>
            </a:extLst>
          </p:cNvPr>
          <p:cNvPicPr>
            <a:picLocks noChangeAspect="1"/>
          </p:cNvPicPr>
          <p:nvPr/>
        </p:nvPicPr>
        <p:blipFill rotWithShape="1">
          <a:blip r:embed="rId3">
            <a:extLst>
              <a:ext uri="{28A0092B-C50C-407E-A947-70E740481C1C}">
                <a14:useLocalDpi xmlns:a14="http://schemas.microsoft.com/office/drawing/2010/main" val="0"/>
              </a:ext>
            </a:extLst>
          </a:blip>
          <a:srcRect l="6638" r="1090" b="1"/>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340864"/>
            <a:ext cx="4742979" cy="3814980"/>
          </a:xfrm>
        </p:spPr>
        <p:txBody>
          <a:bodyPr>
            <a:noAutofit/>
          </a:bodyPr>
          <a:lstStyle/>
          <a:p>
            <a:pPr marL="0" indent="0">
              <a:buNone/>
            </a:pP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dirty="0">
                <a:latin typeface="Arial" panose="020B0604020202020204" pitchFamily="34" charset="0"/>
                <a:cs typeface="Arial" panose="020B0604020202020204" pitchFamily="34" charset="0"/>
              </a:rPr>
              <a:t>Jn 13:34-35 “</a:t>
            </a:r>
            <a:r>
              <a:rPr lang="en-US" sz="1900" baseline="30000" dirty="0">
                <a:latin typeface="Arial" panose="020B0604020202020204" pitchFamily="34" charset="0"/>
                <a:cs typeface="Arial" panose="020B0604020202020204" pitchFamily="34" charset="0"/>
              </a:rPr>
              <a:t>34 </a:t>
            </a:r>
            <a:r>
              <a:rPr lang="en-US" sz="1900" dirty="0">
                <a:latin typeface="Arial" panose="020B0604020202020204" pitchFamily="34" charset="0"/>
                <a:cs typeface="Arial" panose="020B0604020202020204" pitchFamily="34" charset="0"/>
              </a:rPr>
              <a:t>A new commandment I give to you, that you love one another; as I have loved you, that you also love one another. </a:t>
            </a:r>
            <a:r>
              <a:rPr lang="en-US" sz="1900" baseline="30000" dirty="0">
                <a:latin typeface="Arial" panose="020B0604020202020204" pitchFamily="34" charset="0"/>
                <a:cs typeface="Arial" panose="020B0604020202020204" pitchFamily="34" charset="0"/>
              </a:rPr>
              <a:t>35 </a:t>
            </a:r>
            <a:r>
              <a:rPr lang="en-US" sz="1900" dirty="0">
                <a:latin typeface="Arial" panose="020B0604020202020204" pitchFamily="34" charset="0"/>
                <a:cs typeface="Arial" panose="020B0604020202020204" pitchFamily="34" charset="0"/>
              </a:rPr>
              <a:t>By this all will know that you are My disciples, if you have love for one another.”</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dirty="0">
                <a:latin typeface="Arial" panose="020B0604020202020204" pitchFamily="34" charset="0"/>
                <a:cs typeface="Arial" panose="020B0604020202020204" pitchFamily="34" charset="0"/>
              </a:rPr>
              <a:t>Jn 15:12-13 “</a:t>
            </a:r>
            <a:r>
              <a:rPr lang="en-US" sz="1900" baseline="30000" dirty="0">
                <a:latin typeface="Arial" panose="020B0604020202020204" pitchFamily="34" charset="0"/>
                <a:cs typeface="Arial" panose="020B0604020202020204" pitchFamily="34" charset="0"/>
              </a:rPr>
              <a:t>12 </a:t>
            </a:r>
            <a:r>
              <a:rPr lang="en-US" sz="1900" dirty="0">
                <a:latin typeface="Arial" panose="020B0604020202020204" pitchFamily="34" charset="0"/>
                <a:cs typeface="Arial" panose="020B0604020202020204" pitchFamily="34" charset="0"/>
              </a:rPr>
              <a:t>This is My commandment, that you love one another as I have loved you. </a:t>
            </a:r>
            <a:r>
              <a:rPr lang="en-US" sz="1900" baseline="30000" dirty="0">
                <a:latin typeface="Arial" panose="020B0604020202020204" pitchFamily="34" charset="0"/>
                <a:cs typeface="Arial" panose="020B0604020202020204" pitchFamily="34" charset="0"/>
              </a:rPr>
              <a:t>13 </a:t>
            </a:r>
            <a:r>
              <a:rPr lang="en-US" sz="1900" dirty="0">
                <a:latin typeface="Arial" panose="020B0604020202020204" pitchFamily="34" charset="0"/>
                <a:cs typeface="Arial" panose="020B0604020202020204" pitchFamily="34" charset="0"/>
              </a:rPr>
              <a:t>Greater love has no one than this, than to lay down one’s life for his friends” </a:t>
            </a:r>
          </a:p>
          <a:p>
            <a:pPr marL="0" indent="0">
              <a:buNone/>
            </a:pP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endParaRPr lang="en-US" sz="1900" dirty="0"/>
          </a:p>
        </p:txBody>
      </p:sp>
    </p:spTree>
    <p:extLst>
      <p:ext uri="{BB962C8B-B14F-4D97-AF65-F5344CB8AC3E}">
        <p14:creationId xmlns:p14="http://schemas.microsoft.com/office/powerpoint/2010/main" val="414641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for </a:t>
            </a:r>
            <a:r>
              <a:rPr kumimoji="0" lang="en-US" sz="2800" b="1" i="0" u="none" strike="noStrike" kern="1200" cap="all" spc="0" normalizeH="0" baseline="0" noProof="0" dirty="0" err="1">
                <a:ln>
                  <a:noFill/>
                </a:ln>
                <a:effectLst/>
                <a:highlight>
                  <a:srgbClr val="FFFF00"/>
                </a:highlight>
                <a:uLnTx/>
                <a:uFillTx/>
                <a:latin typeface="Arial" panose="020B0604020202020204" pitchFamily="34" charset="0"/>
                <a:ea typeface="+mj-ea"/>
                <a:cs typeface="Arial" panose="020B0604020202020204" pitchFamily="34" charset="0"/>
              </a:rPr>
              <a:t>jesus</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 has saved us</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and made us his own, now we’re part of the family that’s on </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its way home</a:t>
            </a:r>
            <a:endParaRPr lang="en-US" sz="2800" dirty="0"/>
          </a:p>
        </p:txBody>
      </p:sp>
      <p:sp>
        <p:nvSpPr>
          <p:cNvPr id="58" name="Rectangle 5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6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4319A6D5-A17C-41C3-B8C3-816712905EC7}"/>
              </a:ext>
            </a:extLst>
          </p:cNvPr>
          <p:cNvPicPr>
            <a:picLocks noChangeAspect="1"/>
          </p:cNvPicPr>
          <p:nvPr/>
        </p:nvPicPr>
        <p:blipFill rotWithShape="1">
          <a:blip r:embed="rId3">
            <a:extLst>
              <a:ext uri="{28A0092B-C50C-407E-A947-70E740481C1C}">
                <a14:useLocalDpi xmlns:a14="http://schemas.microsoft.com/office/drawing/2010/main" val="0"/>
              </a:ext>
            </a:extLst>
          </a:blip>
          <a:srcRect r="11422" b="4"/>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4045682"/>
          </a:xfrm>
        </p:spPr>
        <p:txBody>
          <a:bodyPr>
            <a:normAutofit/>
          </a:bodyPr>
          <a:lstStyle/>
          <a:p>
            <a:pPr marL="0" indent="0">
              <a:buNone/>
            </a:pPr>
            <a:r>
              <a:rPr lang="en-US" sz="14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Acts 4:12 “</a:t>
            </a:r>
            <a:r>
              <a:rPr lang="en-US" sz="2400" baseline="30000" dirty="0">
                <a:latin typeface="Arial" panose="020B0604020202020204" pitchFamily="34" charset="0"/>
                <a:cs typeface="Arial" panose="020B0604020202020204" pitchFamily="34" charset="0"/>
              </a:rPr>
              <a:t>12 </a:t>
            </a:r>
            <a:r>
              <a:rPr lang="en-US" sz="2400" dirty="0">
                <a:latin typeface="Arial" panose="020B0604020202020204" pitchFamily="34" charset="0"/>
                <a:cs typeface="Arial" panose="020B0604020202020204" pitchFamily="34" charset="0"/>
              </a:rPr>
              <a:t>Nor is there salvation in any other, for there is no other name under heaven given among men by which we must be saved.”</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3682798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for </a:t>
            </a:r>
            <a:r>
              <a:rPr kumimoji="0" lang="en-US" sz="2800" b="1" i="0" u="none" strike="noStrike" kern="1200" cap="all" spc="0" normalizeH="0" baseline="0" noProof="0" dirty="0" err="1">
                <a:ln>
                  <a:noFill/>
                </a:ln>
                <a:effectLst/>
                <a:uLnTx/>
                <a:uFillTx/>
                <a:latin typeface="Arial" panose="020B0604020202020204" pitchFamily="34" charset="0"/>
                <a:ea typeface="+mj-ea"/>
                <a:cs typeface="Arial" panose="020B0604020202020204" pitchFamily="34" charset="0"/>
              </a:rPr>
              <a:t>jesus</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has saved us, and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made us his own</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now we’re part of the family that’s on </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its way home</a:t>
            </a:r>
            <a:endParaRPr lang="en-US" sz="2800" dirty="0"/>
          </a:p>
        </p:txBody>
      </p:sp>
      <p:sp>
        <p:nvSpPr>
          <p:cNvPr id="58" name="Rectangle 5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6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4319A6D5-A17C-41C3-B8C3-816712905EC7}"/>
              </a:ext>
            </a:extLst>
          </p:cNvPr>
          <p:cNvPicPr>
            <a:picLocks noChangeAspect="1"/>
          </p:cNvPicPr>
          <p:nvPr/>
        </p:nvPicPr>
        <p:blipFill rotWithShape="1">
          <a:blip r:embed="rId3">
            <a:extLst>
              <a:ext uri="{28A0092B-C50C-407E-A947-70E740481C1C}">
                <a14:useLocalDpi xmlns:a14="http://schemas.microsoft.com/office/drawing/2010/main" val="0"/>
              </a:ext>
            </a:extLst>
          </a:blip>
          <a:srcRect r="11422" b="4"/>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4045682"/>
          </a:xfrm>
        </p:spPr>
        <p:txBody>
          <a:bodyPr>
            <a:normAutofit fontScale="92500" lnSpcReduction="20000"/>
          </a:bodyPr>
          <a:lstStyle/>
          <a:p>
            <a:pPr marL="0" indent="0">
              <a:buNone/>
            </a:pPr>
            <a:r>
              <a:rPr lang="en-US" sz="14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2 Cor 5:14-15 “</a:t>
            </a:r>
            <a:r>
              <a:rPr lang="en-US" sz="2800" baseline="30000" dirty="0">
                <a:latin typeface="Arial" panose="020B0604020202020204" pitchFamily="34" charset="0"/>
                <a:cs typeface="Arial" panose="020B0604020202020204" pitchFamily="34" charset="0"/>
              </a:rPr>
              <a:t>14 </a:t>
            </a:r>
            <a:r>
              <a:rPr lang="en-US" sz="2800" dirty="0">
                <a:latin typeface="Arial" panose="020B0604020202020204" pitchFamily="34" charset="0"/>
                <a:cs typeface="Arial" panose="020B0604020202020204" pitchFamily="34" charset="0"/>
              </a:rPr>
              <a:t>For the love of Christ compels us, because we judge thus: that if One died for all, then all died; </a:t>
            </a:r>
            <a:r>
              <a:rPr lang="en-US" sz="2800" baseline="30000" dirty="0">
                <a:latin typeface="Arial" panose="020B0604020202020204" pitchFamily="34" charset="0"/>
                <a:cs typeface="Arial" panose="020B0604020202020204" pitchFamily="34" charset="0"/>
              </a:rPr>
              <a:t>15 </a:t>
            </a:r>
            <a:r>
              <a:rPr lang="en-US" sz="2800" dirty="0">
                <a:latin typeface="Arial" panose="020B0604020202020204" pitchFamily="34" charset="0"/>
                <a:cs typeface="Arial" panose="020B0604020202020204" pitchFamily="34" charset="0"/>
              </a:rPr>
              <a:t>and He died for all, that those who live should live no longer for themselves, but for Him who died for them and rose again</a:t>
            </a:r>
            <a:r>
              <a:rPr lang="en-US" sz="2600" dirty="0">
                <a:latin typeface="Arial" panose="020B0604020202020204" pitchFamily="34" charset="0"/>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36824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22C-1587-4681-A79C-F6C215155A0C}"/>
              </a:ext>
            </a:extLst>
          </p:cNvPr>
          <p:cNvSpPr>
            <a:spLocks noGrp="1"/>
          </p:cNvSpPr>
          <p:nvPr>
            <p:ph type="title"/>
          </p:nvPr>
        </p:nvSpPr>
        <p:spPr>
          <a:xfrm>
            <a:off x="523072" y="702156"/>
            <a:ext cx="9926655" cy="1188720"/>
          </a:xfrm>
        </p:spPr>
        <p:txBody>
          <a:bodyPr>
            <a:noAutofit/>
          </a:bodyPr>
          <a:lstStyle/>
          <a:p>
            <a:pPr algn="ct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for </a:t>
            </a:r>
            <a:r>
              <a:rPr kumimoji="0" lang="en-US" sz="2800" b="1" i="0" u="none" strike="noStrike" kern="1200" cap="all" spc="0" normalizeH="0" baseline="0" noProof="0" dirty="0" err="1">
                <a:ln>
                  <a:noFill/>
                </a:ln>
                <a:effectLst/>
                <a:uLnTx/>
                <a:uFillTx/>
                <a:latin typeface="Arial" panose="020B0604020202020204" pitchFamily="34" charset="0"/>
                <a:ea typeface="+mj-ea"/>
                <a:cs typeface="Arial" panose="020B0604020202020204" pitchFamily="34" charset="0"/>
              </a:rPr>
              <a:t>jesus</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has saved us, and </a:t>
            </a:r>
            <a:r>
              <a:rPr kumimoji="0" lang="en-US" sz="2800" b="1" i="0" u="none" strike="noStrike" kern="1200" cap="all" spc="0" normalizeH="0" baseline="0" noProof="0" dirty="0">
                <a:ln>
                  <a:noFill/>
                </a:ln>
                <a:effectLst/>
                <a:highlight>
                  <a:srgbClr val="FFFF00"/>
                </a:highlight>
                <a:uLnTx/>
                <a:uFillTx/>
                <a:latin typeface="Arial" panose="020B0604020202020204" pitchFamily="34" charset="0"/>
                <a:ea typeface="+mj-ea"/>
                <a:cs typeface="Arial" panose="020B0604020202020204" pitchFamily="34" charset="0"/>
              </a:rPr>
              <a:t>made us his own</a:t>
            </a: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 now we’re part of the family that’s on </a:t>
            </a:r>
            <a:b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2800" b="1" i="0" u="none" strike="noStrike" kern="1200" cap="all" spc="0" normalizeH="0" baseline="0" noProof="0" dirty="0">
                <a:ln>
                  <a:noFill/>
                </a:ln>
                <a:effectLst/>
                <a:uLnTx/>
                <a:uFillTx/>
                <a:latin typeface="Arial" panose="020B0604020202020204" pitchFamily="34" charset="0"/>
                <a:ea typeface="+mj-ea"/>
                <a:cs typeface="Arial" panose="020B0604020202020204" pitchFamily="34" charset="0"/>
              </a:rPr>
              <a:t>its way home</a:t>
            </a:r>
            <a:endParaRPr lang="en-US" sz="2800" dirty="0"/>
          </a:p>
        </p:txBody>
      </p:sp>
      <p:sp>
        <p:nvSpPr>
          <p:cNvPr id="58" name="Rectangle 5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80" y="457200"/>
            <a:ext cx="333298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47" y="457200"/>
            <a:ext cx="333298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6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7932" y="453643"/>
            <a:ext cx="3332988"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879" y="2180496"/>
            <a:ext cx="4864175"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4319A6D5-A17C-41C3-B8C3-816712905EC7}"/>
              </a:ext>
            </a:extLst>
          </p:cNvPr>
          <p:cNvPicPr>
            <a:picLocks noChangeAspect="1"/>
          </p:cNvPicPr>
          <p:nvPr/>
        </p:nvPicPr>
        <p:blipFill rotWithShape="1">
          <a:blip r:embed="rId3">
            <a:extLst>
              <a:ext uri="{28A0092B-C50C-407E-A947-70E740481C1C}">
                <a14:useLocalDpi xmlns:a14="http://schemas.microsoft.com/office/drawing/2010/main" val="0"/>
              </a:ext>
            </a:extLst>
          </a:blip>
          <a:srcRect r="11422" b="4"/>
          <a:stretch/>
        </p:blipFill>
        <p:spPr>
          <a:xfrm>
            <a:off x="550252" y="2347105"/>
            <a:ext cx="4567428" cy="3712464"/>
          </a:xfrm>
          <a:prstGeom prst="rect">
            <a:avLst/>
          </a:prstGeom>
        </p:spPr>
      </p:pic>
      <p:sp>
        <p:nvSpPr>
          <p:cNvPr id="3" name="Content Placeholder 2">
            <a:extLst>
              <a:ext uri="{FF2B5EF4-FFF2-40B4-BE49-F238E27FC236}">
                <a16:creationId xmlns:a16="http://schemas.microsoft.com/office/drawing/2014/main" id="{34C1FC31-F5E3-4218-9A69-C7ED68877329}"/>
              </a:ext>
            </a:extLst>
          </p:cNvPr>
          <p:cNvSpPr>
            <a:spLocks noGrp="1"/>
          </p:cNvSpPr>
          <p:nvPr>
            <p:ph idx="1"/>
          </p:nvPr>
        </p:nvSpPr>
        <p:spPr>
          <a:xfrm>
            <a:off x="5706747" y="2180496"/>
            <a:ext cx="4742979" cy="4045682"/>
          </a:xfrm>
        </p:spPr>
        <p:txBody>
          <a:bodyPr>
            <a:normAutofit fontScale="85000" lnSpcReduction="20000"/>
          </a:bodyPr>
          <a:lstStyle/>
          <a:p>
            <a:pPr marL="0" indent="0">
              <a:buNone/>
            </a:pPr>
            <a:r>
              <a:rPr lang="en-US" sz="14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3100" dirty="0">
                <a:latin typeface="Arial" panose="020B0604020202020204" pitchFamily="34" charset="0"/>
                <a:cs typeface="Arial" panose="020B0604020202020204" pitchFamily="34" charset="0"/>
              </a:rPr>
              <a:t>Gal 2:20 “</a:t>
            </a:r>
            <a:r>
              <a:rPr lang="en-US" sz="3100" baseline="30000" dirty="0">
                <a:latin typeface="Arial" panose="020B0604020202020204" pitchFamily="34" charset="0"/>
                <a:cs typeface="Arial" panose="020B0604020202020204" pitchFamily="34" charset="0"/>
              </a:rPr>
              <a:t>20 </a:t>
            </a:r>
            <a:r>
              <a:rPr lang="en-US" sz="3100" dirty="0">
                <a:latin typeface="Arial" panose="020B0604020202020204" pitchFamily="34" charset="0"/>
                <a:cs typeface="Arial" panose="020B0604020202020204" pitchFamily="34" charset="0"/>
              </a:rPr>
              <a:t>I have been crucified with Christ; it is no longer I who live, but Christ lives in me; and the </a:t>
            </a:r>
            <a:r>
              <a:rPr lang="en-US" sz="3100" i="1" dirty="0">
                <a:latin typeface="Arial" panose="020B0604020202020204" pitchFamily="34" charset="0"/>
                <a:cs typeface="Arial" panose="020B0604020202020204" pitchFamily="34" charset="0"/>
              </a:rPr>
              <a:t>life</a:t>
            </a:r>
            <a:r>
              <a:rPr lang="en-US" sz="3100" dirty="0">
                <a:latin typeface="Arial" panose="020B0604020202020204" pitchFamily="34" charset="0"/>
                <a:cs typeface="Arial" panose="020B0604020202020204" pitchFamily="34" charset="0"/>
              </a:rPr>
              <a:t> which I now live in the flesh I live by faith in the Son of God, who loved me and gave Himself for me.”</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51275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9150</TotalTime>
  <Words>1487</Words>
  <Application>Microsoft Office PowerPoint</Application>
  <PresentationFormat>Custom</PresentationFormat>
  <Paragraphs>189</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Schoolbook</vt:lpstr>
      <vt:lpstr>Franklin Gothic Book</vt:lpstr>
      <vt:lpstr>Wingdings 2</vt:lpstr>
      <vt:lpstr>DividendVTI</vt:lpstr>
      <vt:lpstr>God’s Family</vt:lpstr>
      <vt:lpstr>We’re part of the family that’s been born again; Part of the family whose love  knows no ends</vt:lpstr>
      <vt:lpstr>We’re part of the family that’s been born again; Part of the family whose love  knows no ends</vt:lpstr>
      <vt:lpstr>We’re part of the family that’s been born again; Part of the family whose love  knows no ends</vt:lpstr>
      <vt:lpstr>We’re part of the family that’s been born again; Part of the family whose love  knows no ends</vt:lpstr>
      <vt:lpstr>We’re part of the family that’s been born again; Part of the family whose love  knows no ends</vt:lpstr>
      <vt:lpstr>for jesus has saved us, and made us his own, now we’re part of the family that’s on  its way home</vt:lpstr>
      <vt:lpstr>for jesus has saved us, and made us his own, now we’re part of the family that’s on  its way home</vt:lpstr>
      <vt:lpstr>for jesus has saved us, and made us his own, now we’re part of the family that’s on  its way home</vt:lpstr>
      <vt:lpstr>for jesus has saved us, and made us his own, now we’re part of the family that’s on  its way home</vt:lpstr>
      <vt:lpstr>When a brother meets sorrow we all feel  his grief, when he’s passed through the  valley we all feel relief</vt:lpstr>
      <vt:lpstr>When a brother meets sorrow we all feel  his grief, when he’s passed through the  valley we all feel relief</vt:lpstr>
      <vt:lpstr>Together in sunshine, together in rain, together in victory through his precious name</vt:lpstr>
      <vt:lpstr>Together in sunshine, together in rain, together in victory through his precious name</vt:lpstr>
      <vt:lpstr>Together in sunshine, together in rain, together in victory through his precious name</vt:lpstr>
      <vt:lpstr>Together in sunshine, together in rain, together in victory through his precious name</vt:lpstr>
      <vt:lpstr>Together in sunshine, together in rain, together in victory through his precious name</vt:lpstr>
      <vt:lpstr>Together in sunshine, together in rain, together in victory through his precious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all the World To me</dc:title>
  <dc:creator>Rob Miller</dc:creator>
  <cp:lastModifiedBy>christian miller</cp:lastModifiedBy>
  <cp:revision>87</cp:revision>
  <cp:lastPrinted>2021-08-28T14:52:10Z</cp:lastPrinted>
  <dcterms:created xsi:type="dcterms:W3CDTF">2021-04-23T20:54:59Z</dcterms:created>
  <dcterms:modified xsi:type="dcterms:W3CDTF">2021-08-28T14:52:56Z</dcterms:modified>
</cp:coreProperties>
</file>