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21"/>
  </p:notesMasterIdLst>
  <p:handoutMasterIdLst>
    <p:handoutMasterId r:id="rId22"/>
  </p:handout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68" r:id="rId20"/>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90" d="100"/>
          <a:sy n="90" d="100"/>
        </p:scale>
        <p:origin x="10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D7A0ECD-0F3D-4920-90FD-296F6DD622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35DBE425-9D03-47F5-8E97-DCCB1CB12D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6FF92-E373-43E3-B5A0-E243192A0E47}" type="datetimeFigureOut">
              <a:rPr lang="en-US" smtClean="0"/>
              <a:t>10/30/2021</a:t>
            </a:fld>
            <a:endParaRPr lang="en-US"/>
          </a:p>
        </p:txBody>
      </p:sp>
      <p:sp>
        <p:nvSpPr>
          <p:cNvPr id="4" name="Footer Placeholder 3">
            <a:extLst>
              <a:ext uri="{FF2B5EF4-FFF2-40B4-BE49-F238E27FC236}">
                <a16:creationId xmlns:a16="http://schemas.microsoft.com/office/drawing/2014/main" id="{21D6A20C-4FF0-4CFC-92D4-E22D3D8C7D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1D13BA-6FFC-4BC1-8815-3C278ABD12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1797A0-B20A-46AE-AD00-1DB1D63675FA}" type="slidenum">
              <a:rPr lang="en-US" smtClean="0"/>
              <a:t>‹#›</a:t>
            </a:fld>
            <a:endParaRPr lang="en-US"/>
          </a:p>
        </p:txBody>
      </p:sp>
    </p:spTree>
    <p:extLst>
      <p:ext uri="{BB962C8B-B14F-4D97-AF65-F5344CB8AC3E}">
        <p14:creationId xmlns:p14="http://schemas.microsoft.com/office/powerpoint/2010/main" val="1835524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FB120-A042-4B34-A9CB-66E89D851C2D}" type="datetimeFigureOut">
              <a:rPr lang="en-US" smtClean="0"/>
              <a:t>10/30/2021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582FE-B119-485B-9EB4-F54EDC509EF5}" type="slidenum">
              <a:rPr lang="en-US" smtClean="0"/>
              <a:t>‹#›</a:t>
            </a:fld>
            <a:endParaRPr lang="en-US"/>
          </a:p>
        </p:txBody>
      </p:sp>
    </p:spTree>
    <p:extLst>
      <p:ext uri="{BB962C8B-B14F-4D97-AF65-F5344CB8AC3E}">
        <p14:creationId xmlns:p14="http://schemas.microsoft.com/office/powerpoint/2010/main" val="333776446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standard in His Word</a:t>
            </a:r>
          </a:p>
        </p:txBody>
      </p:sp>
      <p:sp>
        <p:nvSpPr>
          <p:cNvPr id="4" name="Slide Number Placeholder 3"/>
          <p:cNvSpPr>
            <a:spLocks noGrp="1"/>
          </p:cNvSpPr>
          <p:nvPr>
            <p:ph type="sldNum" sz="quarter" idx="5"/>
          </p:nvPr>
        </p:nvSpPr>
        <p:spPr/>
        <p:txBody>
          <a:bodyPr/>
          <a:lstStyle/>
          <a:p>
            <a:fld id="{5B5582FE-B119-485B-9EB4-F54EDC509EF5}" type="slidenum">
              <a:rPr lang="en-US" smtClean="0"/>
              <a:t>7</a:t>
            </a:fld>
            <a:endParaRPr lang="en-US"/>
          </a:p>
        </p:txBody>
      </p:sp>
      <p:sp>
        <p:nvSpPr>
          <p:cNvPr id="5" name="Header Placeholder 4">
            <a:extLst>
              <a:ext uri="{FF2B5EF4-FFF2-40B4-BE49-F238E27FC236}">
                <a16:creationId xmlns:a16="http://schemas.microsoft.com/office/drawing/2014/main" id="{59A93E28-143F-49FD-BAE6-1BA01B0EA580}"/>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418819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truth</a:t>
            </a:r>
          </a:p>
          <a:p>
            <a:endParaRPr lang="en-US" dirty="0"/>
          </a:p>
          <a:p>
            <a:r>
              <a:rPr lang="en-US" dirty="0"/>
              <a:t>It has everything we need</a:t>
            </a:r>
          </a:p>
        </p:txBody>
      </p:sp>
      <p:sp>
        <p:nvSpPr>
          <p:cNvPr id="4" name="Slide Number Placeholder 3"/>
          <p:cNvSpPr>
            <a:spLocks noGrp="1"/>
          </p:cNvSpPr>
          <p:nvPr>
            <p:ph type="sldNum" sz="quarter" idx="5"/>
          </p:nvPr>
        </p:nvSpPr>
        <p:spPr/>
        <p:txBody>
          <a:bodyPr/>
          <a:lstStyle/>
          <a:p>
            <a:fld id="{5B5582FE-B119-485B-9EB4-F54EDC509EF5}" type="slidenum">
              <a:rPr lang="en-US" smtClean="0"/>
              <a:t>8</a:t>
            </a:fld>
            <a:endParaRPr lang="en-US"/>
          </a:p>
        </p:txBody>
      </p:sp>
      <p:sp>
        <p:nvSpPr>
          <p:cNvPr id="5" name="Header Placeholder 4">
            <a:extLst>
              <a:ext uri="{FF2B5EF4-FFF2-40B4-BE49-F238E27FC236}">
                <a16:creationId xmlns:a16="http://schemas.microsoft.com/office/drawing/2014/main" id="{B5AC7F49-D5ED-4C51-8243-28F15942FBC5}"/>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52480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given once for all</a:t>
            </a:r>
          </a:p>
        </p:txBody>
      </p:sp>
      <p:sp>
        <p:nvSpPr>
          <p:cNvPr id="4" name="Slide Number Placeholder 3"/>
          <p:cNvSpPr>
            <a:spLocks noGrp="1"/>
          </p:cNvSpPr>
          <p:nvPr>
            <p:ph type="sldNum" sz="quarter" idx="5"/>
          </p:nvPr>
        </p:nvSpPr>
        <p:spPr/>
        <p:txBody>
          <a:bodyPr/>
          <a:lstStyle/>
          <a:p>
            <a:fld id="{5B5582FE-B119-485B-9EB4-F54EDC509EF5}" type="slidenum">
              <a:rPr lang="en-US" smtClean="0"/>
              <a:t>9</a:t>
            </a:fld>
            <a:endParaRPr lang="en-US"/>
          </a:p>
        </p:txBody>
      </p:sp>
      <p:sp>
        <p:nvSpPr>
          <p:cNvPr id="5" name="Header Placeholder 4">
            <a:extLst>
              <a:ext uri="{FF2B5EF4-FFF2-40B4-BE49-F238E27FC236}">
                <a16:creationId xmlns:a16="http://schemas.microsoft.com/office/drawing/2014/main" id="{422D1594-7410-44D0-B5CD-10833D56BFEC}"/>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407630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perfect</a:t>
            </a:r>
          </a:p>
        </p:txBody>
      </p:sp>
      <p:sp>
        <p:nvSpPr>
          <p:cNvPr id="4" name="Slide Number Placeholder 3"/>
          <p:cNvSpPr>
            <a:spLocks noGrp="1"/>
          </p:cNvSpPr>
          <p:nvPr>
            <p:ph type="sldNum" sz="quarter" idx="5"/>
          </p:nvPr>
        </p:nvSpPr>
        <p:spPr/>
        <p:txBody>
          <a:bodyPr/>
          <a:lstStyle/>
          <a:p>
            <a:fld id="{5B5582FE-B119-485B-9EB4-F54EDC509EF5}" type="slidenum">
              <a:rPr lang="en-US" smtClean="0"/>
              <a:t>10</a:t>
            </a:fld>
            <a:endParaRPr lang="en-US"/>
          </a:p>
        </p:txBody>
      </p:sp>
      <p:sp>
        <p:nvSpPr>
          <p:cNvPr id="5" name="Header Placeholder 4">
            <a:extLst>
              <a:ext uri="{FF2B5EF4-FFF2-40B4-BE49-F238E27FC236}">
                <a16:creationId xmlns:a16="http://schemas.microsoft.com/office/drawing/2014/main" id="{E4D4E5CF-EA56-4264-9462-926D7945C1D0}"/>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69039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preach another gospel</a:t>
            </a:r>
          </a:p>
        </p:txBody>
      </p:sp>
      <p:sp>
        <p:nvSpPr>
          <p:cNvPr id="4" name="Slide Number Placeholder 3"/>
          <p:cNvSpPr>
            <a:spLocks noGrp="1"/>
          </p:cNvSpPr>
          <p:nvPr>
            <p:ph type="sldNum" sz="quarter" idx="5"/>
          </p:nvPr>
        </p:nvSpPr>
        <p:spPr/>
        <p:txBody>
          <a:bodyPr/>
          <a:lstStyle/>
          <a:p>
            <a:fld id="{5B5582FE-B119-485B-9EB4-F54EDC509EF5}" type="slidenum">
              <a:rPr lang="en-US" smtClean="0"/>
              <a:t>11</a:t>
            </a:fld>
            <a:endParaRPr lang="en-US"/>
          </a:p>
        </p:txBody>
      </p:sp>
      <p:sp>
        <p:nvSpPr>
          <p:cNvPr id="5" name="Header Placeholder 4">
            <a:extLst>
              <a:ext uri="{FF2B5EF4-FFF2-40B4-BE49-F238E27FC236}">
                <a16:creationId xmlns:a16="http://schemas.microsoft.com/office/drawing/2014/main" id="{9040FE7B-C6F0-449C-AD15-4AC06AB4198F}"/>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4181168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teach a different doctrine</a:t>
            </a:r>
          </a:p>
        </p:txBody>
      </p:sp>
      <p:sp>
        <p:nvSpPr>
          <p:cNvPr id="4" name="Slide Number Placeholder 3"/>
          <p:cNvSpPr>
            <a:spLocks noGrp="1"/>
          </p:cNvSpPr>
          <p:nvPr>
            <p:ph type="sldNum" sz="quarter" idx="5"/>
          </p:nvPr>
        </p:nvSpPr>
        <p:spPr/>
        <p:txBody>
          <a:bodyPr/>
          <a:lstStyle/>
          <a:p>
            <a:fld id="{5B5582FE-B119-485B-9EB4-F54EDC509EF5}" type="slidenum">
              <a:rPr lang="en-US" smtClean="0"/>
              <a:t>12</a:t>
            </a:fld>
            <a:endParaRPr lang="en-US"/>
          </a:p>
        </p:txBody>
      </p:sp>
      <p:sp>
        <p:nvSpPr>
          <p:cNvPr id="5" name="Header Placeholder 4">
            <a:extLst>
              <a:ext uri="{FF2B5EF4-FFF2-40B4-BE49-F238E27FC236}">
                <a16:creationId xmlns:a16="http://schemas.microsoft.com/office/drawing/2014/main" id="{CCF27DEC-13CB-4B15-85D3-9586FACF1BF1}"/>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4006301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teach a different doctrine</a:t>
            </a:r>
          </a:p>
        </p:txBody>
      </p:sp>
      <p:sp>
        <p:nvSpPr>
          <p:cNvPr id="4" name="Slide Number Placeholder 3"/>
          <p:cNvSpPr>
            <a:spLocks noGrp="1"/>
          </p:cNvSpPr>
          <p:nvPr>
            <p:ph type="sldNum" sz="quarter" idx="5"/>
          </p:nvPr>
        </p:nvSpPr>
        <p:spPr/>
        <p:txBody>
          <a:bodyPr/>
          <a:lstStyle/>
          <a:p>
            <a:fld id="{5B5582FE-B119-485B-9EB4-F54EDC509EF5}" type="slidenum">
              <a:rPr lang="en-US" smtClean="0"/>
              <a:t>13</a:t>
            </a:fld>
            <a:endParaRPr lang="en-US"/>
          </a:p>
        </p:txBody>
      </p:sp>
      <p:sp>
        <p:nvSpPr>
          <p:cNvPr id="5" name="Header Placeholder 4">
            <a:extLst>
              <a:ext uri="{FF2B5EF4-FFF2-40B4-BE49-F238E27FC236}">
                <a16:creationId xmlns:a16="http://schemas.microsoft.com/office/drawing/2014/main" id="{53985982-7176-475E-A8A0-2441F59AEFD9}"/>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54528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10163556" y="0"/>
            <a:ext cx="82296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35685" y="758952"/>
            <a:ext cx="8476488" cy="4041648"/>
          </a:xfrm>
        </p:spPr>
        <p:txBody>
          <a:bodyPr anchor="b">
            <a:normAutofit/>
          </a:bodyPr>
          <a:lstStyle>
            <a:lvl1pPr algn="l">
              <a:lnSpc>
                <a:spcPct val="85000"/>
              </a:lnSpc>
              <a:defRPr sz="64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135685" y="4800600"/>
            <a:ext cx="8476488" cy="1691640"/>
          </a:xfrm>
        </p:spPr>
        <p:txBody>
          <a:bodyPr>
            <a:normAutofit/>
          </a:bodyPr>
          <a:lstStyle>
            <a:lvl1pPr marL="0" indent="0" algn="l">
              <a:buNone/>
              <a:defRPr sz="1980" baseline="0">
                <a:solidFill>
                  <a:schemeClr val="tx1">
                    <a:lumMod val="65000"/>
                  </a:schemeClr>
                </a:solidFill>
              </a:defRPr>
            </a:lvl1pPr>
            <a:lvl2pPr marL="411480" indent="0" algn="ctr">
              <a:buNone/>
              <a:defRPr sz="1980"/>
            </a:lvl2pPr>
            <a:lvl3pPr marL="822960" indent="0" algn="ctr">
              <a:buNone/>
              <a:defRPr sz="1980"/>
            </a:lvl3pPr>
            <a:lvl4pPr marL="1234440" indent="0" algn="ctr">
              <a:buNone/>
              <a:defRPr sz="1800"/>
            </a:lvl4pPr>
            <a:lvl5pPr marL="1645920" indent="0" algn="ctr">
              <a:buNone/>
              <a:defRPr sz="1800"/>
            </a:lvl5pPr>
            <a:lvl6pPr marL="2057400" indent="0" algn="ctr">
              <a:buNone/>
              <a:defRPr sz="1800"/>
            </a:lvl6pPr>
            <a:lvl7pPr marL="2468880" indent="0" algn="ctr">
              <a:buNone/>
              <a:defRPr sz="1800"/>
            </a:lvl7pPr>
            <a:lvl8pPr marL="2880360" indent="0" algn="ctr">
              <a:buNone/>
              <a:defRPr sz="1800"/>
            </a:lvl8pPr>
            <a:lvl9pPr marL="329184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EC743F4-8769-40B4-85DF-6CB8DE9F66AA}" type="datetimeFigureOut">
              <a:rPr lang="en-US" smtClean="0"/>
              <a:t>10/30/2021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FF2BD96E-3838-45D2-9031-D3AF67C920A5}" type="slidenum">
              <a:rPr lang="en-US" smtClean="0"/>
              <a:t>‹#›</a:t>
            </a:fld>
            <a:endParaRPr lang="en-US"/>
          </a:p>
        </p:txBody>
      </p:sp>
      <p:sp>
        <p:nvSpPr>
          <p:cNvPr id="7" name="Rectangle 6"/>
          <p:cNvSpPr/>
          <p:nvPr/>
        </p:nvSpPr>
        <p:spPr>
          <a:xfrm>
            <a:off x="0" y="0"/>
            <a:ext cx="41148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129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3540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3830" y="381000"/>
            <a:ext cx="222885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381000"/>
            <a:ext cx="696087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31144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1881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10163556" y="0"/>
            <a:ext cx="82296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35685" y="758952"/>
            <a:ext cx="8476488" cy="4041648"/>
          </a:xfrm>
        </p:spPr>
        <p:txBody>
          <a:bodyPr anchor="b">
            <a:normAutofit/>
          </a:bodyPr>
          <a:lstStyle>
            <a:lvl1pPr>
              <a:lnSpc>
                <a:spcPct val="85000"/>
              </a:lnSpc>
              <a:defRPr sz="6480" b="0"/>
            </a:lvl1pPr>
          </a:lstStyle>
          <a:p>
            <a:r>
              <a:rPr lang="en-US"/>
              <a:t>Click to edit Master title style</a:t>
            </a:r>
            <a:endParaRPr lang="en-US" dirty="0"/>
          </a:p>
        </p:txBody>
      </p:sp>
      <p:sp>
        <p:nvSpPr>
          <p:cNvPr id="3" name="Text Placeholder 2"/>
          <p:cNvSpPr>
            <a:spLocks noGrp="1"/>
          </p:cNvSpPr>
          <p:nvPr>
            <p:ph type="body" idx="1"/>
          </p:nvPr>
        </p:nvSpPr>
        <p:spPr>
          <a:xfrm>
            <a:off x="1135685" y="4800600"/>
            <a:ext cx="8476488" cy="1691640"/>
          </a:xfrm>
        </p:spPr>
        <p:txBody>
          <a:bodyPr anchor="t">
            <a:normAutofit/>
          </a:bodyPr>
          <a:lstStyle>
            <a:lvl1pPr marL="0" indent="0">
              <a:buNone/>
              <a:defRPr sz="1980">
                <a:solidFill>
                  <a:schemeClr val="tx1">
                    <a:lumMod val="6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
        <p:nvSpPr>
          <p:cNvPr id="7" name="Rectangle 6"/>
          <p:cNvSpPr/>
          <p:nvPr/>
        </p:nvSpPr>
        <p:spPr>
          <a:xfrm>
            <a:off x="0" y="0"/>
            <a:ext cx="41148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490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5685" y="1828801"/>
            <a:ext cx="4032504" cy="4351337"/>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13832" y="1828801"/>
            <a:ext cx="4032504" cy="4351337"/>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C743F4-8769-40B4-85DF-6CB8DE9F66A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54078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35685" y="1717879"/>
            <a:ext cx="4032504" cy="731520"/>
          </a:xfrm>
        </p:spPr>
        <p:txBody>
          <a:bodyPr anchor="b">
            <a:normAutofit/>
          </a:bodyPr>
          <a:lstStyle>
            <a:lvl1pPr marL="0" indent="0">
              <a:spcBef>
                <a:spcPts val="0"/>
              </a:spcBef>
              <a:buNone/>
              <a:defRPr sz="1800" b="0">
                <a:solidFill>
                  <a:schemeClr val="tx1">
                    <a:lumMod val="65000"/>
                  </a:schemeClr>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1135685" y="2507550"/>
            <a:ext cx="4032504" cy="366465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5513832" y="1717879"/>
            <a:ext cx="4032504" cy="731520"/>
          </a:xfrm>
        </p:spPr>
        <p:txBody>
          <a:bodyPr anchor="b">
            <a:normAutofit/>
          </a:bodyPr>
          <a:lstStyle>
            <a:lvl1pPr marL="0" indent="0">
              <a:spcBef>
                <a:spcPts val="0"/>
              </a:spcBef>
              <a:buFontTx/>
              <a:buNone/>
              <a:defRPr lang="en-US" sz="1800" b="0" kern="1200" spc="9" baseline="0" dirty="0">
                <a:solidFill>
                  <a:schemeClr val="tx1">
                    <a:lumMod val="65000"/>
                  </a:schemeClr>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5513832" y="2507550"/>
            <a:ext cx="4032504" cy="366465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pPr/>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401723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743F4-8769-40B4-85DF-6CB8DE9F66AA}" type="datetimeFigureOut">
              <a:rPr lang="en-US" smtClean="0"/>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58559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743F4-8769-40B4-85DF-6CB8DE9F66AA}" type="datetimeFigureOut">
              <a:rPr lang="en-US" smtClean="0"/>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2429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123" y="457201"/>
            <a:ext cx="2880360" cy="1600197"/>
          </a:xfrm>
        </p:spPr>
        <p:txBody>
          <a:bodyPr anchor="b">
            <a:normAutofit/>
          </a:bodyPr>
          <a:lstStyle>
            <a:lvl1pPr>
              <a:defRPr sz="2880" b="0" baseline="0"/>
            </a:lvl1pPr>
          </a:lstStyle>
          <a:p>
            <a:r>
              <a:rPr lang="en-US"/>
              <a:t>Click to edit Master title style</a:t>
            </a:r>
            <a:endParaRPr lang="en-US" dirty="0"/>
          </a:p>
        </p:txBody>
      </p:sp>
      <p:sp>
        <p:nvSpPr>
          <p:cNvPr id="3" name="Content Placeholder 2"/>
          <p:cNvSpPr>
            <a:spLocks noGrp="1"/>
          </p:cNvSpPr>
          <p:nvPr>
            <p:ph idx="1"/>
          </p:nvPr>
        </p:nvSpPr>
        <p:spPr>
          <a:xfrm>
            <a:off x="4053841" y="685800"/>
            <a:ext cx="5471159" cy="5486400"/>
          </a:xfrm>
        </p:spPr>
        <p:txBody>
          <a:bodyPr/>
          <a:lstStyle>
            <a:lvl1pPr>
              <a:defRPr sz="1800"/>
            </a:lvl1pPr>
            <a:lvl2pPr>
              <a:defRPr sz="1620"/>
            </a:lvl2pPr>
            <a:lvl3pPr>
              <a:defRPr sz="144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7123" y="2099735"/>
            <a:ext cx="2880360" cy="3810001"/>
          </a:xfrm>
        </p:spPr>
        <p:txBody>
          <a:bodyPr>
            <a:normAutofit/>
          </a:bodyPr>
          <a:lstStyle>
            <a:lvl1pPr marL="0" indent="0">
              <a:lnSpc>
                <a:spcPct val="114000"/>
              </a:lnSpc>
              <a:spcBef>
                <a:spcPts val="720"/>
              </a:spcBef>
              <a:buNone/>
              <a:defRPr sz="117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16896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0" y="5257800"/>
            <a:ext cx="8983980" cy="914400"/>
          </a:xfrm>
        </p:spPr>
        <p:txBody>
          <a:bodyPr anchor="b">
            <a:normAutofit/>
          </a:bodyPr>
          <a:lstStyle>
            <a:lvl1pPr>
              <a:defRPr sz="252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0163556" cy="5128923"/>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p:cNvSpPr>
            <a:spLocks noGrp="1"/>
          </p:cNvSpPr>
          <p:nvPr>
            <p:ph type="body" sz="half" idx="2"/>
          </p:nvPr>
        </p:nvSpPr>
        <p:spPr>
          <a:xfrm>
            <a:off x="822960" y="6108590"/>
            <a:ext cx="8983980" cy="597011"/>
          </a:xfrm>
        </p:spPr>
        <p:txBody>
          <a:bodyPr>
            <a:normAutofit/>
          </a:bodyPr>
          <a:lstStyle>
            <a:lvl1pPr marL="0" indent="0">
              <a:lnSpc>
                <a:spcPct val="100000"/>
              </a:lnSpc>
              <a:spcBef>
                <a:spcPts val="720"/>
              </a:spcBef>
              <a:buNone/>
              <a:defRPr sz="1170">
                <a:solidFill>
                  <a:schemeClr val="tx1">
                    <a:lumMod val="75000"/>
                  </a:schemeClr>
                </a:solidFill>
              </a:defRPr>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3549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0163556" y="0"/>
            <a:ext cx="82296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35685" y="365760"/>
            <a:ext cx="8723376"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35685" y="1828801"/>
            <a:ext cx="7735824"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9622538" y="1016794"/>
            <a:ext cx="1904999" cy="328613"/>
          </a:xfrm>
          <a:prstGeom prst="rect">
            <a:avLst/>
          </a:prstGeom>
        </p:spPr>
        <p:txBody>
          <a:bodyPr vert="horz" lIns="91440" tIns="45720" rIns="91440" bIns="45720" rtlCol="0" anchor="ctr"/>
          <a:lstStyle>
            <a:lvl1pPr algn="r">
              <a:defRPr sz="945" b="0">
                <a:solidFill>
                  <a:schemeClr val="tx1">
                    <a:lumMod val="50000"/>
                  </a:schemeClr>
                </a:solidFill>
              </a:defRPr>
            </a:lvl1pPr>
          </a:lstStyle>
          <a:p>
            <a:fld id="{4EC743F4-8769-40B4-85DF-6CB8DE9F66AA}" type="datetimeFigureOut">
              <a:rPr lang="en-US" smtClean="0"/>
              <a:pPr/>
              <a:t>10/30/2021</a:t>
            </a:fld>
            <a:endParaRPr lang="en-US" dirty="0"/>
          </a:p>
        </p:txBody>
      </p:sp>
      <p:sp>
        <p:nvSpPr>
          <p:cNvPr id="5" name="Footer Placeholder 4"/>
          <p:cNvSpPr>
            <a:spLocks noGrp="1"/>
          </p:cNvSpPr>
          <p:nvPr>
            <p:ph type="ftr" sz="quarter" idx="3"/>
          </p:nvPr>
        </p:nvSpPr>
        <p:spPr>
          <a:xfrm rot="16200000">
            <a:off x="8784337" y="4064794"/>
            <a:ext cx="3581400" cy="328613"/>
          </a:xfrm>
          <a:prstGeom prst="rect">
            <a:avLst/>
          </a:prstGeom>
        </p:spPr>
        <p:txBody>
          <a:bodyPr vert="horz" lIns="91440" tIns="45720" rIns="91440" bIns="45720" rtlCol="0" anchor="ctr"/>
          <a:lstStyle>
            <a:lvl1pPr algn="l">
              <a:defRPr sz="945">
                <a:solidFill>
                  <a:srgbClr val="969696"/>
                </a:solidFill>
              </a:defRPr>
            </a:lvl1pPr>
          </a:lstStyle>
          <a:p>
            <a:endParaRPr lang="en-US" dirty="0"/>
          </a:p>
        </p:txBody>
      </p:sp>
      <p:sp>
        <p:nvSpPr>
          <p:cNvPr id="6" name="Slide Number Placeholder 5"/>
          <p:cNvSpPr>
            <a:spLocks noGrp="1"/>
          </p:cNvSpPr>
          <p:nvPr>
            <p:ph type="sldNum" sz="quarter" idx="4"/>
          </p:nvPr>
        </p:nvSpPr>
        <p:spPr>
          <a:xfrm>
            <a:off x="10163556" y="6172201"/>
            <a:ext cx="822960" cy="593725"/>
          </a:xfrm>
          <a:prstGeom prst="rect">
            <a:avLst/>
          </a:prstGeom>
        </p:spPr>
        <p:txBody>
          <a:bodyPr vert="horz" lIns="45720" tIns="45720" rIns="45720" bIns="45720" rtlCol="0" anchor="ctr">
            <a:normAutofit/>
          </a:bodyPr>
          <a:lstStyle>
            <a:lvl1pPr algn="ctr">
              <a:defRPr sz="3240">
                <a:solidFill>
                  <a:srgbClr val="777777"/>
                </a:solidFill>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183425444"/>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822960" rtl="0" eaLnBrk="1" latinLnBrk="0" hangingPunct="1">
        <a:lnSpc>
          <a:spcPct val="90000"/>
        </a:lnSpc>
        <a:spcBef>
          <a:spcPct val="0"/>
        </a:spcBef>
        <a:buNone/>
        <a:defRPr sz="3960" kern="1200" spc="-45" baseline="0">
          <a:solidFill>
            <a:schemeClr val="tx1"/>
          </a:solidFill>
          <a:latin typeface="+mj-lt"/>
          <a:ea typeface="+mj-ea"/>
          <a:cs typeface="+mj-cs"/>
        </a:defRPr>
      </a:lvl1pPr>
    </p:titleStyle>
    <p:bodyStyle>
      <a:lvl1pPr marL="164592" indent="-164592" algn="l" defTabSz="822960" rtl="0" eaLnBrk="1" latinLnBrk="0" hangingPunct="1">
        <a:lnSpc>
          <a:spcPct val="95000"/>
        </a:lnSpc>
        <a:spcBef>
          <a:spcPts val="1260"/>
        </a:spcBef>
        <a:spcAft>
          <a:spcPts val="180"/>
        </a:spcAft>
        <a:buClr>
          <a:schemeClr val="accent1"/>
        </a:buClr>
        <a:buSzPct val="80000"/>
        <a:buFont typeface="Arial" pitchFamily="34" charset="0"/>
        <a:buChar char="•"/>
        <a:defRPr sz="1620" kern="1200" spc="9" baseline="0">
          <a:solidFill>
            <a:schemeClr val="tx1"/>
          </a:solidFill>
          <a:latin typeface="+mn-lt"/>
          <a:ea typeface="+mn-ea"/>
          <a:cs typeface="+mn-cs"/>
        </a:defRPr>
      </a:lvl1pPr>
      <a:lvl2pPr marL="411480" indent="-164592" algn="l" defTabSz="822960" rtl="0" eaLnBrk="1" latinLnBrk="0" hangingPunct="1">
        <a:lnSpc>
          <a:spcPct val="90000"/>
        </a:lnSpc>
        <a:spcBef>
          <a:spcPts val="270"/>
        </a:spcBef>
        <a:spcAft>
          <a:spcPts val="270"/>
        </a:spcAft>
        <a:buClr>
          <a:schemeClr val="accent1"/>
        </a:buClr>
        <a:buFont typeface="Wingdings 2" pitchFamily="18" charset="2"/>
        <a:buChar char=""/>
        <a:defRPr sz="1440" kern="1200">
          <a:solidFill>
            <a:schemeClr val="tx1">
              <a:lumMod val="85000"/>
              <a:lumOff val="15000"/>
            </a:schemeClr>
          </a:solidFill>
          <a:latin typeface="+mn-lt"/>
          <a:ea typeface="+mn-ea"/>
          <a:cs typeface="+mn-cs"/>
        </a:defRPr>
      </a:lvl2pPr>
      <a:lvl3pPr marL="658368" indent="-164592"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3pPr>
      <a:lvl4pPr marL="905256" indent="-164592"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4pPr>
      <a:lvl5pPr marL="1152144" indent="-164592"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5pPr>
      <a:lvl6pPr marL="1440000" indent="-205740"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6pPr>
      <a:lvl7pPr marL="1710000" indent="-205740"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7pPr>
      <a:lvl8pPr marL="1980000" indent="-205740"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8pPr>
      <a:lvl9pPr marL="2250000" indent="-205740" algn="l" defTabSz="822960" rtl="0" eaLnBrk="1" latinLnBrk="0" hangingPunct="1">
        <a:lnSpc>
          <a:spcPct val="90000"/>
        </a:lnSpc>
        <a:spcBef>
          <a:spcPts val="270"/>
        </a:spcBef>
        <a:spcAft>
          <a:spcPts val="270"/>
        </a:spcAft>
        <a:buClr>
          <a:schemeClr val="accent1"/>
        </a:buClr>
        <a:buFont typeface="Wingdings 2" pitchFamily="18" charset="2"/>
        <a:buChar char=""/>
        <a:defRPr sz="1260" kern="1200">
          <a:solidFill>
            <a:schemeClr val="tx1">
              <a:lumMod val="85000"/>
              <a:lumOff val="15000"/>
            </a:schemeClr>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kingjamesbibleonline.org/Leviticus-Chapter-13/" TargetMode="External"/><Relationship Id="rId3" Type="http://schemas.openxmlformats.org/officeDocument/2006/relationships/hyperlink" Target="http://www.kingjamesbibleonline.org/Psalms-8-8/" TargetMode="External"/><Relationship Id="rId7" Type="http://schemas.openxmlformats.org/officeDocument/2006/relationships/hyperlink" Target="http://www.kingjamesbibleonline.org/Leviticus-Chapter-11/" TargetMode="External"/><Relationship Id="rId2" Type="http://schemas.openxmlformats.org/officeDocument/2006/relationships/hyperlink" Target="http://www.kingjamesbibleonline.org/Isaiah-40-22/" TargetMode="External"/><Relationship Id="rId1" Type="http://schemas.openxmlformats.org/officeDocument/2006/relationships/slideLayout" Target="../slideLayouts/slideLayout7.xml"/><Relationship Id="rId6" Type="http://schemas.openxmlformats.org/officeDocument/2006/relationships/hyperlink" Target="http://www.kingjamesbibleonline.org/Genesis-Chapter-1/" TargetMode="External"/><Relationship Id="rId5" Type="http://schemas.openxmlformats.org/officeDocument/2006/relationships/hyperlink" Target="http://www.kingjamesbibleonline.org/Job-26-7/" TargetMode="External"/><Relationship Id="rId4" Type="http://schemas.openxmlformats.org/officeDocument/2006/relationships/hyperlink" Target="http://www.kingjamesbibleonline.org/Genesis-3-15/" TargetMode="External"/><Relationship Id="rId9" Type="http://schemas.openxmlformats.org/officeDocument/2006/relationships/hyperlink" Target="http://www.kingjamesbibleonline.org/Leviticus-Chapter-17/"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66810005-0395-4B55-A914-AEE56E517957}"/>
              </a:ext>
            </a:extLst>
          </p:cNvPr>
          <p:cNvPicPr>
            <a:picLocks noChangeAspect="1"/>
          </p:cNvPicPr>
          <p:nvPr/>
        </p:nvPicPr>
        <p:blipFill rotWithShape="1">
          <a:blip r:embed="rId2">
            <a:extLst>
              <a:ext uri="{28A0092B-C50C-407E-A947-70E740481C1C}">
                <a14:useLocalDpi xmlns:a14="http://schemas.microsoft.com/office/drawing/2010/main" val="0"/>
              </a:ext>
            </a:extLst>
          </a:blip>
          <a:srcRect t="42954" r="12671"/>
          <a:stretch/>
        </p:blipFill>
        <p:spPr>
          <a:xfrm>
            <a:off x="1" y="1"/>
            <a:ext cx="10972799" cy="7125684"/>
          </a:xfrm>
          <a:prstGeom prst="rect">
            <a:avLst/>
          </a:prstGeom>
        </p:spPr>
      </p:pic>
    </p:spTree>
    <p:extLst>
      <p:ext uri="{BB962C8B-B14F-4D97-AF65-F5344CB8AC3E}">
        <p14:creationId xmlns:p14="http://schemas.microsoft.com/office/powerpoint/2010/main" val="20406391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a:bodyPr>
          <a:lstStyle/>
          <a:p>
            <a:pPr marL="0" indent="0">
              <a:buNone/>
            </a:pPr>
            <a:r>
              <a:rPr lang="en-US" sz="3200" dirty="0">
                <a:latin typeface="Arial" panose="020B0604020202020204" pitchFamily="34" charset="0"/>
                <a:cs typeface="Arial" panose="020B0604020202020204" pitchFamily="34" charset="0"/>
              </a:rPr>
              <a:t>Jam 1:25 “</a:t>
            </a:r>
            <a:r>
              <a:rPr lang="en-US" sz="3200" baseline="30000" dirty="0">
                <a:latin typeface="Arial" panose="020B0604020202020204" pitchFamily="34" charset="0"/>
                <a:cs typeface="Arial" panose="020B0604020202020204" pitchFamily="34" charset="0"/>
              </a:rPr>
              <a:t>25 </a:t>
            </a:r>
            <a:r>
              <a:rPr lang="en-US" sz="3200" dirty="0">
                <a:latin typeface="Arial" panose="020B0604020202020204" pitchFamily="34" charset="0"/>
                <a:cs typeface="Arial" panose="020B0604020202020204" pitchFamily="34" charset="0"/>
              </a:rPr>
              <a:t>But he who looks into the perfect law of liberty and continues </a:t>
            </a:r>
            <a:r>
              <a:rPr lang="en-US" sz="3200" i="1" dirty="0">
                <a:latin typeface="Arial" panose="020B0604020202020204" pitchFamily="34" charset="0"/>
                <a:cs typeface="Arial" panose="020B0604020202020204" pitchFamily="34" charset="0"/>
              </a:rPr>
              <a:t>in it,</a:t>
            </a:r>
            <a:r>
              <a:rPr lang="en-US" sz="3200" dirty="0">
                <a:latin typeface="Arial" panose="020B0604020202020204" pitchFamily="34" charset="0"/>
                <a:cs typeface="Arial" panose="020B0604020202020204" pitchFamily="34" charset="0"/>
              </a:rPr>
              <a:t> and is not a forgetful hearer but a doer of the work, this one will be blessed in what he does.</a:t>
            </a: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36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fontScale="92500" lnSpcReduction="20000"/>
          </a:bodyPr>
          <a:lstStyle/>
          <a:p>
            <a:pPr marL="0" indent="0">
              <a:buNone/>
            </a:pPr>
            <a:r>
              <a:rPr lang="en-US" sz="3200" dirty="0">
                <a:latin typeface="Arial" panose="020B0604020202020204" pitchFamily="34" charset="0"/>
                <a:cs typeface="Arial" panose="020B0604020202020204" pitchFamily="34" charset="0"/>
              </a:rPr>
              <a:t>Gal 1:8-9 “</a:t>
            </a:r>
            <a:r>
              <a:rPr lang="en-US" sz="3200" baseline="30000" dirty="0">
                <a:latin typeface="Arial" panose="020B0604020202020204" pitchFamily="34" charset="0"/>
                <a:cs typeface="Arial" panose="020B0604020202020204" pitchFamily="34" charset="0"/>
              </a:rPr>
              <a:t>8 </a:t>
            </a:r>
            <a:r>
              <a:rPr lang="en-US" sz="3200" dirty="0">
                <a:latin typeface="Arial" panose="020B0604020202020204" pitchFamily="34" charset="0"/>
                <a:cs typeface="Arial" panose="020B0604020202020204" pitchFamily="34" charset="0"/>
              </a:rPr>
              <a:t>But even if we, or an angel from heaven, preach any other gospel to you than what we have preached to you, let him be accursed. </a:t>
            </a:r>
            <a:r>
              <a:rPr lang="en-US" sz="3200" baseline="30000" dirty="0">
                <a:latin typeface="Arial" panose="020B0604020202020204" pitchFamily="34" charset="0"/>
                <a:cs typeface="Arial" panose="020B0604020202020204" pitchFamily="34" charset="0"/>
              </a:rPr>
              <a:t>9 </a:t>
            </a:r>
            <a:r>
              <a:rPr lang="en-US" sz="3200" dirty="0">
                <a:latin typeface="Arial" panose="020B0604020202020204" pitchFamily="34" charset="0"/>
                <a:cs typeface="Arial" panose="020B0604020202020204" pitchFamily="34" charset="0"/>
              </a:rPr>
              <a:t>As we have said before, so now I say again, if anyone preaches any other gospel to you than what you have received, let him be accursed.</a:t>
            </a: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7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fontScale="70000" lnSpcReduction="20000"/>
          </a:bodyPr>
          <a:lstStyle/>
          <a:p>
            <a:pPr marL="0" indent="0">
              <a:buNone/>
            </a:pPr>
            <a:r>
              <a:rPr lang="en-US" sz="3200" dirty="0">
                <a:latin typeface="Arial" panose="020B0604020202020204" pitchFamily="34" charset="0"/>
                <a:cs typeface="Arial" panose="020B0604020202020204" pitchFamily="34" charset="0"/>
              </a:rPr>
              <a:t>1 Tim 6:3-5 “</a:t>
            </a:r>
            <a:r>
              <a:rPr lang="en-US" sz="3200" baseline="30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If anyone teaches otherwise and does not consent to wholesome words, </a:t>
            </a:r>
            <a:r>
              <a:rPr lang="en-US" sz="3200" i="1" dirty="0">
                <a:latin typeface="Arial" panose="020B0604020202020204" pitchFamily="34" charset="0"/>
                <a:cs typeface="Arial" panose="020B0604020202020204" pitchFamily="34" charset="0"/>
              </a:rPr>
              <a:t>even</a:t>
            </a:r>
            <a:r>
              <a:rPr lang="en-US" sz="3200" dirty="0">
                <a:latin typeface="Arial" panose="020B0604020202020204" pitchFamily="34" charset="0"/>
                <a:cs typeface="Arial" panose="020B0604020202020204" pitchFamily="34" charset="0"/>
              </a:rPr>
              <a:t> the words of our Lord Jesus Christ, and to the doctrine which accords with godliness, </a:t>
            </a:r>
            <a:r>
              <a:rPr lang="en-US" sz="3200" baseline="30000" dirty="0">
                <a:latin typeface="Arial" panose="020B0604020202020204" pitchFamily="34" charset="0"/>
                <a:cs typeface="Arial" panose="020B0604020202020204" pitchFamily="34" charset="0"/>
              </a:rPr>
              <a:t>4 </a:t>
            </a:r>
            <a:r>
              <a:rPr lang="en-US" sz="3200" dirty="0">
                <a:latin typeface="Arial" panose="020B0604020202020204" pitchFamily="34" charset="0"/>
                <a:cs typeface="Arial" panose="020B0604020202020204" pitchFamily="34" charset="0"/>
              </a:rPr>
              <a:t>he is proud, knowing nothing, but is obsessed with disputes and arguments over words, from which come envy, strife, reviling, evil suspicions, </a:t>
            </a:r>
            <a:r>
              <a:rPr lang="en-US" sz="3200" baseline="30000" dirty="0">
                <a:latin typeface="Arial" panose="020B0604020202020204" pitchFamily="34" charset="0"/>
                <a:cs typeface="Arial" panose="020B0604020202020204" pitchFamily="34" charset="0"/>
              </a:rPr>
              <a:t>5 </a:t>
            </a:r>
            <a:r>
              <a:rPr lang="en-US" sz="3200" dirty="0">
                <a:latin typeface="Arial" panose="020B0604020202020204" pitchFamily="34" charset="0"/>
                <a:cs typeface="Arial" panose="020B0604020202020204" pitchFamily="34" charset="0"/>
              </a:rPr>
              <a:t>useless </a:t>
            </a:r>
            <a:r>
              <a:rPr lang="en-US" sz="3200" dirty="0" err="1">
                <a:latin typeface="Arial" panose="020B0604020202020204" pitchFamily="34" charset="0"/>
                <a:cs typeface="Arial" panose="020B0604020202020204" pitchFamily="34" charset="0"/>
              </a:rPr>
              <a:t>wranglings</a:t>
            </a:r>
            <a:r>
              <a:rPr lang="en-US" sz="3200" dirty="0">
                <a:latin typeface="Arial" panose="020B0604020202020204" pitchFamily="34" charset="0"/>
                <a:cs typeface="Arial" panose="020B0604020202020204" pitchFamily="34" charset="0"/>
              </a:rPr>
              <a:t> of men of corrupt minds and destitute of the truth, who suppose that godliness is a </a:t>
            </a:r>
            <a:r>
              <a:rPr lang="en-US" sz="3200" i="1" dirty="0">
                <a:latin typeface="Arial" panose="020B0604020202020204" pitchFamily="34" charset="0"/>
                <a:cs typeface="Arial" panose="020B0604020202020204" pitchFamily="34" charset="0"/>
              </a:rPr>
              <a:t>means of</a:t>
            </a:r>
            <a:r>
              <a:rPr lang="en-US" sz="3200" dirty="0">
                <a:latin typeface="Arial" panose="020B0604020202020204" pitchFamily="34" charset="0"/>
                <a:cs typeface="Arial" panose="020B0604020202020204" pitchFamily="34" charset="0"/>
              </a:rPr>
              <a:t> gain. From such withdraw yourself.</a:t>
            </a: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5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fontScale="77500" lnSpcReduction="20000"/>
          </a:bodyPr>
          <a:lstStyle/>
          <a:p>
            <a:pPr marL="0" indent="0">
              <a:buNone/>
            </a:pPr>
            <a:r>
              <a:rPr lang="en-US" sz="3200" dirty="0">
                <a:latin typeface="Arial" panose="020B0604020202020204" pitchFamily="34" charset="0"/>
                <a:cs typeface="Arial" panose="020B0604020202020204" pitchFamily="34" charset="0"/>
              </a:rPr>
              <a:t>Rev 22:18-19 “</a:t>
            </a:r>
            <a:r>
              <a:rPr lang="en-US" sz="3200" baseline="30000" dirty="0"/>
              <a:t>18</a:t>
            </a:r>
            <a:r>
              <a:rPr lang="en-US" sz="3200" dirty="0"/>
              <a:t>For I testify to everyone who hears the words of the prophecy of this book: If anyone adds to these things, God will add to him the plagues that are written in this book; </a:t>
            </a:r>
            <a:r>
              <a:rPr lang="en-US" sz="3200" baseline="30000" dirty="0"/>
              <a:t>19 </a:t>
            </a:r>
            <a:r>
              <a:rPr lang="en-US" sz="3200" dirty="0"/>
              <a:t>and if anyone takes away from the words of the book of this prophecy, God shall take away his part from the Book of Life, from the holy city, and </a:t>
            </a:r>
            <a:r>
              <a:rPr lang="en-US" sz="3200" i="1" dirty="0"/>
              <a:t>from</a:t>
            </a:r>
            <a:r>
              <a:rPr lang="en-US" sz="3200" dirty="0"/>
              <a:t> the things which are written in this book.</a:t>
            </a:r>
          </a:p>
          <a:p>
            <a:endParaRPr lang="en-US" sz="32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4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0618-84BC-4B71-97B6-BC4BA7CE5E81}"/>
              </a:ext>
            </a:extLst>
          </p:cNvPr>
          <p:cNvSpPr>
            <a:spLocks noGrp="1"/>
          </p:cNvSpPr>
          <p:nvPr>
            <p:ph type="title"/>
          </p:nvPr>
        </p:nvSpPr>
        <p:spPr>
          <a:xfrm>
            <a:off x="5790896" y="302455"/>
            <a:ext cx="4068162" cy="1325562"/>
          </a:xfrm>
        </p:spPr>
        <p:txBody>
          <a:bodyPr>
            <a:normAutofit/>
          </a:bodyPr>
          <a:lstStyle/>
          <a:p>
            <a:r>
              <a:rPr lang="en-US" sz="3200" b="1" dirty="0">
                <a:latin typeface="Arial" panose="020B0604020202020204" pitchFamily="34" charset="0"/>
                <a:cs typeface="Arial" panose="020B0604020202020204" pitchFamily="34" charset="0"/>
              </a:rPr>
              <a:t>Facts about the Bible…</a:t>
            </a:r>
          </a:p>
        </p:txBody>
      </p:sp>
      <p:pic>
        <p:nvPicPr>
          <p:cNvPr id="5" name="Content Placeholder 4" descr="Text&#10;&#10;Description automatically generated">
            <a:extLst>
              <a:ext uri="{FF2B5EF4-FFF2-40B4-BE49-F238E27FC236}">
                <a16:creationId xmlns:a16="http://schemas.microsoft.com/office/drawing/2014/main" id="{7C6B9465-7833-4DC0-AE48-8E643C52AB86}"/>
              </a:ext>
            </a:extLst>
          </p:cNvPr>
          <p:cNvPicPr>
            <a:picLocks noChangeAspect="1"/>
          </p:cNvPicPr>
          <p:nvPr/>
        </p:nvPicPr>
        <p:blipFill rotWithShape="1">
          <a:blip r:embed="rId2">
            <a:extLst>
              <a:ext uri="{28A0092B-C50C-407E-A947-70E740481C1C}">
                <a14:useLocalDpi xmlns:a14="http://schemas.microsoft.com/office/drawing/2010/main" val="0"/>
              </a:ext>
            </a:extLst>
          </a:blip>
          <a:srcRect l="33230" r="11015"/>
          <a:stretch/>
        </p:blipFill>
        <p:spPr>
          <a:xfrm>
            <a:off x="21" y="10"/>
            <a:ext cx="5486379" cy="6857990"/>
          </a:xfrm>
          <a:prstGeom prst="rect">
            <a:avLst/>
          </a:prstGeom>
        </p:spPr>
      </p:pic>
      <p:sp>
        <p:nvSpPr>
          <p:cNvPr id="9" name="Content Placeholder 8">
            <a:extLst>
              <a:ext uri="{FF2B5EF4-FFF2-40B4-BE49-F238E27FC236}">
                <a16:creationId xmlns:a16="http://schemas.microsoft.com/office/drawing/2014/main" id="{56CFDBC4-4C1C-42AC-A042-DAE2AF2EBF1B}"/>
              </a:ext>
            </a:extLst>
          </p:cNvPr>
          <p:cNvSpPr>
            <a:spLocks noGrp="1"/>
          </p:cNvSpPr>
          <p:nvPr>
            <p:ph idx="1"/>
          </p:nvPr>
        </p:nvSpPr>
        <p:spPr>
          <a:xfrm>
            <a:off x="5790897" y="1936955"/>
            <a:ext cx="4068162" cy="4243182"/>
          </a:xfrm>
        </p:spPr>
        <p:txBody>
          <a:bodyPr>
            <a:noAutofit/>
          </a:bodyPr>
          <a:lstStyle/>
          <a:p>
            <a:r>
              <a:rPr lang="en-US" sz="2400" dirty="0">
                <a:latin typeface="Arial" panose="020B0604020202020204" pitchFamily="34" charset="0"/>
                <a:cs typeface="Arial" panose="020B0604020202020204" pitchFamily="34" charset="0"/>
              </a:rPr>
              <a:t>Comes from the word  “</a:t>
            </a:r>
            <a:r>
              <a:rPr lang="en-US" sz="2400" dirty="0" err="1">
                <a:latin typeface="Arial" panose="020B0604020202020204" pitchFamily="34" charset="0"/>
                <a:cs typeface="Arial" panose="020B0604020202020204" pitchFamily="34" charset="0"/>
              </a:rPr>
              <a:t>biblios</a:t>
            </a:r>
            <a:r>
              <a:rPr lang="en-US" sz="2400" dirty="0">
                <a:latin typeface="Arial" panose="020B0604020202020204" pitchFamily="34" charset="0"/>
                <a:cs typeface="Arial" panose="020B0604020202020204" pitchFamily="34" charset="0"/>
              </a:rPr>
              <a:t>” meaning “The Book”</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Library of 66 books Broken into 2 sections</a:t>
            </a:r>
          </a:p>
          <a:p>
            <a:pPr lvl="1"/>
            <a:r>
              <a:rPr lang="en-US" sz="2400" dirty="0">
                <a:latin typeface="Arial" panose="020B0604020202020204" pitchFamily="34" charset="0"/>
                <a:cs typeface="Arial" panose="020B0604020202020204" pitchFamily="34" charset="0"/>
              </a:rPr>
              <a:t>OT 39 and NT 27)</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Written over 1500 years</a:t>
            </a:r>
          </a:p>
          <a:p>
            <a:pPr lvl="1"/>
            <a:r>
              <a:rPr lang="en-US" sz="2400" dirty="0">
                <a:latin typeface="Arial" panose="020B0604020202020204" pitchFamily="34" charset="0"/>
                <a:cs typeface="Arial" panose="020B0604020202020204" pitchFamily="34" charset="0"/>
              </a:rPr>
              <a:t>1400BC to 90AD</a:t>
            </a:r>
          </a:p>
          <a:p>
            <a:pPr lvl="1"/>
            <a:endParaRPr lang="en-US" sz="2020"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3C4AE69B-16FA-4154-94E5-0F510D614B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63556" y="0"/>
            <a:ext cx="822960" cy="6858000"/>
          </a:xfrm>
          <a:prstGeom prst="rect">
            <a:avLst/>
          </a:prstGeom>
          <a:solidFill>
            <a:srgbClr val="3030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327017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0618-84BC-4B71-97B6-BC4BA7CE5E81}"/>
              </a:ext>
            </a:extLst>
          </p:cNvPr>
          <p:cNvSpPr>
            <a:spLocks noGrp="1"/>
          </p:cNvSpPr>
          <p:nvPr>
            <p:ph type="title"/>
          </p:nvPr>
        </p:nvSpPr>
        <p:spPr>
          <a:xfrm>
            <a:off x="5790896" y="302455"/>
            <a:ext cx="4068162" cy="1325562"/>
          </a:xfrm>
        </p:spPr>
        <p:txBody>
          <a:bodyPr>
            <a:normAutofit/>
          </a:bodyPr>
          <a:lstStyle/>
          <a:p>
            <a:endParaRPr lang="en-US" sz="3200" b="1" dirty="0">
              <a:latin typeface="Arial" panose="020B0604020202020204" pitchFamily="34" charset="0"/>
              <a:cs typeface="Arial" panose="020B0604020202020204" pitchFamily="34" charset="0"/>
            </a:endParaRPr>
          </a:p>
        </p:txBody>
      </p:sp>
      <p:pic>
        <p:nvPicPr>
          <p:cNvPr id="5" name="Content Placeholder 4" descr="Text&#10;&#10;Description automatically generated">
            <a:extLst>
              <a:ext uri="{FF2B5EF4-FFF2-40B4-BE49-F238E27FC236}">
                <a16:creationId xmlns:a16="http://schemas.microsoft.com/office/drawing/2014/main" id="{7C6B9465-7833-4DC0-AE48-8E643C52AB86}"/>
              </a:ext>
            </a:extLst>
          </p:cNvPr>
          <p:cNvPicPr>
            <a:picLocks noChangeAspect="1"/>
          </p:cNvPicPr>
          <p:nvPr/>
        </p:nvPicPr>
        <p:blipFill rotWithShape="1">
          <a:blip r:embed="rId2">
            <a:extLst>
              <a:ext uri="{28A0092B-C50C-407E-A947-70E740481C1C}">
                <a14:useLocalDpi xmlns:a14="http://schemas.microsoft.com/office/drawing/2010/main" val="0"/>
              </a:ext>
            </a:extLst>
          </a:blip>
          <a:srcRect l="33230" r="11015"/>
          <a:stretch/>
        </p:blipFill>
        <p:spPr>
          <a:xfrm>
            <a:off x="21" y="10"/>
            <a:ext cx="5486379" cy="6857990"/>
          </a:xfrm>
          <a:prstGeom prst="rect">
            <a:avLst/>
          </a:prstGeom>
        </p:spPr>
      </p:pic>
      <p:sp>
        <p:nvSpPr>
          <p:cNvPr id="9" name="Content Placeholder 8">
            <a:extLst>
              <a:ext uri="{FF2B5EF4-FFF2-40B4-BE49-F238E27FC236}">
                <a16:creationId xmlns:a16="http://schemas.microsoft.com/office/drawing/2014/main" id="{56CFDBC4-4C1C-42AC-A042-DAE2AF2EBF1B}"/>
              </a:ext>
            </a:extLst>
          </p:cNvPr>
          <p:cNvSpPr>
            <a:spLocks noGrp="1"/>
          </p:cNvSpPr>
          <p:nvPr>
            <p:ph idx="1"/>
          </p:nvPr>
        </p:nvSpPr>
        <p:spPr>
          <a:xfrm>
            <a:off x="5486401" y="1464347"/>
            <a:ext cx="4677155" cy="3929306"/>
          </a:xfrm>
        </p:spPr>
        <p:txBody>
          <a:bodyPr>
            <a:noAutofit/>
          </a:bodyPr>
          <a:lstStyle/>
          <a:p>
            <a:pPr marL="246888" lvl="1" indent="0">
              <a:buNone/>
            </a:pPr>
            <a:endParaRPr lang="en-US" sz="7200" b="1" dirty="0">
              <a:latin typeface="Arial" panose="020B0604020202020204" pitchFamily="34" charset="0"/>
              <a:cs typeface="Arial" panose="020B0604020202020204" pitchFamily="34" charset="0"/>
            </a:endParaRPr>
          </a:p>
          <a:p>
            <a:pPr marL="246888" lvl="1" indent="0">
              <a:buNone/>
            </a:pPr>
            <a:r>
              <a:rPr lang="en-US" sz="7200" b="1" dirty="0">
                <a:latin typeface="Arial" panose="020B0604020202020204" pitchFamily="34" charset="0"/>
                <a:cs typeface="Arial" panose="020B0604020202020204" pitchFamily="34" charset="0"/>
              </a:rPr>
              <a:t>Prophecy fulfilled</a:t>
            </a:r>
          </a:p>
        </p:txBody>
      </p:sp>
      <p:sp>
        <p:nvSpPr>
          <p:cNvPr id="24" name="Rectangle 23">
            <a:extLst>
              <a:ext uri="{FF2B5EF4-FFF2-40B4-BE49-F238E27FC236}">
                <a16:creationId xmlns:a16="http://schemas.microsoft.com/office/drawing/2014/main" id="{3C4AE69B-16FA-4154-94E5-0F510D614B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63556" y="0"/>
            <a:ext cx="822960" cy="6858000"/>
          </a:xfrm>
          <a:prstGeom prst="rect">
            <a:avLst/>
          </a:prstGeom>
          <a:solidFill>
            <a:srgbClr val="3030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090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able&#10;&#10;Description automatically generated">
            <a:extLst>
              <a:ext uri="{FF2B5EF4-FFF2-40B4-BE49-F238E27FC236}">
                <a16:creationId xmlns:a16="http://schemas.microsoft.com/office/drawing/2014/main" id="{CDE3ACF5-C025-487E-A9B5-74D05B04DCC8}"/>
              </a:ext>
            </a:extLst>
          </p:cNvPr>
          <p:cNvPicPr>
            <a:picLocks noChangeAspect="1"/>
          </p:cNvPicPr>
          <p:nvPr/>
        </p:nvPicPr>
        <p:blipFill rotWithShape="1">
          <a:blip r:embed="rId2">
            <a:extLst>
              <a:ext uri="{28A0092B-C50C-407E-A947-70E740481C1C}">
                <a14:useLocalDpi xmlns:a14="http://schemas.microsoft.com/office/drawing/2010/main" val="0"/>
              </a:ext>
            </a:extLst>
          </a:blip>
          <a:srcRect r="32308"/>
          <a:stretch/>
        </p:blipFill>
        <p:spPr>
          <a:xfrm>
            <a:off x="0" y="112542"/>
            <a:ext cx="10972800" cy="6745457"/>
          </a:xfrm>
          <a:prstGeom prst="rect">
            <a:avLst/>
          </a:prstGeom>
        </p:spPr>
      </p:pic>
    </p:spTree>
    <p:extLst>
      <p:ext uri="{BB962C8B-B14F-4D97-AF65-F5344CB8AC3E}">
        <p14:creationId xmlns:p14="http://schemas.microsoft.com/office/powerpoint/2010/main" val="96135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0618-84BC-4B71-97B6-BC4BA7CE5E81}"/>
              </a:ext>
            </a:extLst>
          </p:cNvPr>
          <p:cNvSpPr>
            <a:spLocks noGrp="1"/>
          </p:cNvSpPr>
          <p:nvPr>
            <p:ph type="title"/>
          </p:nvPr>
        </p:nvSpPr>
        <p:spPr>
          <a:xfrm>
            <a:off x="5790896" y="302455"/>
            <a:ext cx="4068162" cy="1325562"/>
          </a:xfrm>
        </p:spPr>
        <p:txBody>
          <a:bodyPr>
            <a:normAutofit/>
          </a:bodyPr>
          <a:lstStyle/>
          <a:p>
            <a:endParaRPr lang="en-US" sz="3200" b="1" dirty="0">
              <a:latin typeface="Arial" panose="020B0604020202020204" pitchFamily="34" charset="0"/>
              <a:cs typeface="Arial" panose="020B0604020202020204" pitchFamily="34" charset="0"/>
            </a:endParaRPr>
          </a:p>
        </p:txBody>
      </p:sp>
      <p:pic>
        <p:nvPicPr>
          <p:cNvPr id="5" name="Content Placeholder 4" descr="Text&#10;&#10;Description automatically generated">
            <a:extLst>
              <a:ext uri="{FF2B5EF4-FFF2-40B4-BE49-F238E27FC236}">
                <a16:creationId xmlns:a16="http://schemas.microsoft.com/office/drawing/2014/main" id="{7C6B9465-7833-4DC0-AE48-8E643C52AB86}"/>
              </a:ext>
            </a:extLst>
          </p:cNvPr>
          <p:cNvPicPr>
            <a:picLocks noChangeAspect="1"/>
          </p:cNvPicPr>
          <p:nvPr/>
        </p:nvPicPr>
        <p:blipFill rotWithShape="1">
          <a:blip r:embed="rId2">
            <a:extLst>
              <a:ext uri="{28A0092B-C50C-407E-A947-70E740481C1C}">
                <a14:useLocalDpi xmlns:a14="http://schemas.microsoft.com/office/drawing/2010/main" val="0"/>
              </a:ext>
            </a:extLst>
          </a:blip>
          <a:srcRect l="33230" r="11015"/>
          <a:stretch/>
        </p:blipFill>
        <p:spPr>
          <a:xfrm>
            <a:off x="21" y="10"/>
            <a:ext cx="5486379" cy="6857990"/>
          </a:xfrm>
          <a:prstGeom prst="rect">
            <a:avLst/>
          </a:prstGeom>
        </p:spPr>
      </p:pic>
      <p:sp>
        <p:nvSpPr>
          <p:cNvPr id="9" name="Content Placeholder 8">
            <a:extLst>
              <a:ext uri="{FF2B5EF4-FFF2-40B4-BE49-F238E27FC236}">
                <a16:creationId xmlns:a16="http://schemas.microsoft.com/office/drawing/2014/main" id="{56CFDBC4-4C1C-42AC-A042-DAE2AF2EBF1B}"/>
              </a:ext>
            </a:extLst>
          </p:cNvPr>
          <p:cNvSpPr>
            <a:spLocks noGrp="1"/>
          </p:cNvSpPr>
          <p:nvPr>
            <p:ph idx="1"/>
          </p:nvPr>
        </p:nvSpPr>
        <p:spPr>
          <a:xfrm>
            <a:off x="6020973" y="2307101"/>
            <a:ext cx="4677155" cy="3086551"/>
          </a:xfrm>
        </p:spPr>
        <p:txBody>
          <a:bodyPr>
            <a:noAutofit/>
          </a:bodyPr>
          <a:lstStyle/>
          <a:p>
            <a:pPr marL="246888" lvl="1" indent="0">
              <a:buNone/>
            </a:pPr>
            <a:r>
              <a:rPr lang="en-US" sz="7200" b="1" dirty="0">
                <a:latin typeface="Arial" panose="020B0604020202020204" pitchFamily="34" charset="0"/>
                <a:cs typeface="Arial" panose="020B0604020202020204" pitchFamily="34" charset="0"/>
              </a:rPr>
              <a:t>Science and the Bible</a:t>
            </a:r>
          </a:p>
        </p:txBody>
      </p:sp>
      <p:sp>
        <p:nvSpPr>
          <p:cNvPr id="24" name="Rectangle 23">
            <a:extLst>
              <a:ext uri="{FF2B5EF4-FFF2-40B4-BE49-F238E27FC236}">
                <a16:creationId xmlns:a16="http://schemas.microsoft.com/office/drawing/2014/main" id="{3C4AE69B-16FA-4154-94E5-0F510D614B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63556" y="0"/>
            <a:ext cx="822960" cy="6858000"/>
          </a:xfrm>
          <a:prstGeom prst="rect">
            <a:avLst/>
          </a:prstGeom>
          <a:solidFill>
            <a:srgbClr val="3030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9613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D2BA1EB-712A-47BE-84CB-BE7F6C277ECB}"/>
              </a:ext>
            </a:extLst>
          </p:cNvPr>
          <p:cNvGraphicFramePr>
            <a:graphicFrameLocks noGrp="1"/>
          </p:cNvGraphicFramePr>
          <p:nvPr>
            <p:extLst>
              <p:ext uri="{D42A27DB-BD31-4B8C-83A1-F6EECF244321}">
                <p14:modId xmlns:p14="http://schemas.microsoft.com/office/powerpoint/2010/main" val="4055952437"/>
              </p:ext>
            </p:extLst>
          </p:nvPr>
        </p:nvGraphicFramePr>
        <p:xfrm>
          <a:off x="0" y="0"/>
          <a:ext cx="10972800" cy="7038135"/>
        </p:xfrm>
        <a:graphic>
          <a:graphicData uri="http://schemas.openxmlformats.org/drawingml/2006/table">
            <a:tbl>
              <a:tblPr firstRow="1" firstCol="1" bandRow="1">
                <a:noFill/>
                <a:tableStyleId>{5C22544A-7EE6-4342-B048-85BDC9FD1C3A}</a:tableStyleId>
              </a:tblPr>
              <a:tblGrid>
                <a:gridCol w="6476556">
                  <a:extLst>
                    <a:ext uri="{9D8B030D-6E8A-4147-A177-3AD203B41FA5}">
                      <a16:colId xmlns:a16="http://schemas.microsoft.com/office/drawing/2014/main" val="1320059538"/>
                    </a:ext>
                  </a:extLst>
                </a:gridCol>
                <a:gridCol w="2110493">
                  <a:extLst>
                    <a:ext uri="{9D8B030D-6E8A-4147-A177-3AD203B41FA5}">
                      <a16:colId xmlns:a16="http://schemas.microsoft.com/office/drawing/2014/main" val="2752332304"/>
                    </a:ext>
                  </a:extLst>
                </a:gridCol>
                <a:gridCol w="2385751">
                  <a:extLst>
                    <a:ext uri="{9D8B030D-6E8A-4147-A177-3AD203B41FA5}">
                      <a16:colId xmlns:a16="http://schemas.microsoft.com/office/drawing/2014/main" val="1751205834"/>
                    </a:ext>
                  </a:extLst>
                </a:gridCol>
              </a:tblGrid>
              <a:tr h="733954">
                <a:tc>
                  <a:txBody>
                    <a:bodyPr/>
                    <a:lstStyle/>
                    <a:p>
                      <a:pPr marL="0" marR="0">
                        <a:lnSpc>
                          <a:spcPct val="107000"/>
                        </a:lnSpc>
                        <a:spcBef>
                          <a:spcPts val="0"/>
                        </a:spcBef>
                        <a:spcAft>
                          <a:spcPts val="0"/>
                        </a:spcAft>
                      </a:pPr>
                      <a:r>
                        <a:rPr lang="en-US" sz="2400" b="1" cap="none" spc="0" dirty="0">
                          <a:solidFill>
                            <a:schemeClr val="bg1"/>
                          </a:solidFill>
                          <a:effectLst/>
                          <a:latin typeface="Arial" panose="020B0604020202020204" pitchFamily="34" charset="0"/>
                          <a:cs typeface="Arial" panose="020B0604020202020204" pitchFamily="34" charset="0"/>
                        </a:rPr>
                        <a:t>Scientific Fact or Principle</a:t>
                      </a:r>
                      <a:endParaRPr lang="en-US" sz="2400" b="1" cap="none"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79918" marB="79918"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nSpc>
                          <a:spcPct val="107000"/>
                        </a:lnSpc>
                        <a:spcBef>
                          <a:spcPts val="0"/>
                        </a:spcBef>
                        <a:spcAft>
                          <a:spcPts val="0"/>
                        </a:spcAft>
                      </a:pPr>
                      <a:r>
                        <a:rPr lang="en-US" sz="2400" b="1" cap="none" spc="0" dirty="0">
                          <a:solidFill>
                            <a:schemeClr val="bg1"/>
                          </a:solidFill>
                          <a:effectLst/>
                          <a:latin typeface="Arial" panose="020B0604020202020204" pitchFamily="34" charset="0"/>
                          <a:cs typeface="Arial" panose="020B0604020202020204" pitchFamily="34" charset="0"/>
                        </a:rPr>
                        <a:t>Bible reference</a:t>
                      </a:r>
                      <a:endParaRPr lang="en-US" sz="2400" b="1" cap="none"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79918" marB="79918"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nSpc>
                          <a:spcPct val="107000"/>
                        </a:lnSpc>
                        <a:spcBef>
                          <a:spcPts val="0"/>
                        </a:spcBef>
                        <a:spcAft>
                          <a:spcPts val="0"/>
                        </a:spcAft>
                      </a:pPr>
                      <a:r>
                        <a:rPr lang="en-US" sz="2400" b="1" cap="none" spc="0" dirty="0">
                          <a:solidFill>
                            <a:schemeClr val="bg1"/>
                          </a:solidFill>
                          <a:effectLst/>
                          <a:latin typeface="Arial" panose="020B0604020202020204" pitchFamily="34" charset="0"/>
                          <a:cs typeface="Arial" panose="020B0604020202020204" pitchFamily="34" charset="0"/>
                        </a:rPr>
                        <a:t>Discovered by man</a:t>
                      </a:r>
                      <a:endParaRPr lang="en-US" sz="2400" b="1" cap="none" spc="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79918" marB="79918"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3328365064"/>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The Earth is round</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2" tooltip="Isaiah 40:22">
                            <a:extLst>
                              <a:ext uri="{A12FA001-AC4F-418D-AE19-62706E023703}">
                                <ahyp:hlinkClr xmlns:ahyp="http://schemas.microsoft.com/office/drawing/2018/hyperlinkcolor" val="tx"/>
                              </a:ext>
                            </a:extLst>
                          </a:hlinkClick>
                        </a:rPr>
                        <a:t>Isaiah 40:22</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15th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2199854209"/>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Oceans have natural paths in them</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3" tooltip="Psalms 8:8">
                            <a:extLst>
                              <a:ext uri="{A12FA001-AC4F-418D-AE19-62706E023703}">
                                <ahyp:hlinkClr xmlns:ahyp="http://schemas.microsoft.com/office/drawing/2018/hyperlinkcolor" val="tx"/>
                              </a:ext>
                            </a:extLst>
                          </a:hlinkClick>
                        </a:rPr>
                        <a:t>Psalms 8:8</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1854</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047266634"/>
                  </a:ext>
                </a:extLst>
              </a:tr>
              <a:tr h="842100">
                <a:tc>
                  <a:txBody>
                    <a:bodyPr/>
                    <a:lstStyle/>
                    <a:p>
                      <a:pPr marL="0" marR="0">
                        <a:lnSpc>
                          <a:spcPct val="107000"/>
                        </a:lnSpc>
                        <a:spcBef>
                          <a:spcPts val="0"/>
                        </a:spcBef>
                        <a:spcAft>
                          <a:spcPts val="0"/>
                        </a:spcAft>
                      </a:pPr>
                      <a:r>
                        <a:rPr lang="en-US" sz="1800" b="1" cap="none" spc="0" dirty="0">
                          <a:solidFill>
                            <a:schemeClr val="tx1"/>
                          </a:solidFill>
                          <a:effectLst/>
                          <a:latin typeface="Arial" panose="020B0604020202020204" pitchFamily="34" charset="0"/>
                          <a:cs typeface="Arial" panose="020B0604020202020204" pitchFamily="34" charset="0"/>
                        </a:rPr>
                        <a:t>Both man and woman possess the seed of life</a:t>
                      </a:r>
                      <a:endParaRPr lang="en-US" sz="1800" b="1"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4" tooltip="Genesis 3:15">
                            <a:extLst>
                              <a:ext uri="{A12FA001-AC4F-418D-AE19-62706E023703}">
                                <ahyp:hlinkClr xmlns:ahyp="http://schemas.microsoft.com/office/drawing/2018/hyperlinkcolor" val="tx"/>
                              </a:ext>
                            </a:extLst>
                          </a:hlinkClick>
                        </a:rPr>
                        <a:t>Genesis 3:15</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17th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591271070"/>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There is a place void of stars in the North</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5" tooltip="Job 26:7">
                            <a:extLst>
                              <a:ext uri="{A12FA001-AC4F-418D-AE19-62706E023703}">
                                <ahyp:hlinkClr xmlns:ahyp="http://schemas.microsoft.com/office/drawing/2018/hyperlinkcolor" val="tx"/>
                              </a:ext>
                            </a:extLst>
                          </a:hlinkClick>
                        </a:rPr>
                        <a:t>Job 26:7</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cap="none" spc="0" dirty="0">
                          <a:solidFill>
                            <a:schemeClr val="tx1"/>
                          </a:solidFill>
                          <a:effectLst/>
                          <a:latin typeface="Arial" panose="020B0604020202020204" pitchFamily="34" charset="0"/>
                          <a:cs typeface="Arial" panose="020B0604020202020204" pitchFamily="34" charset="0"/>
                        </a:rPr>
                        <a:t>19th Century</a:t>
                      </a:r>
                      <a:endParaRPr lang="en-US" sz="18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4222949142"/>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Earth is held in place by invisible forces</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5" tooltip="Job 26:7">
                            <a:extLst>
                              <a:ext uri="{A12FA001-AC4F-418D-AE19-62706E023703}">
                                <ahyp:hlinkClr xmlns:ahyp="http://schemas.microsoft.com/office/drawing/2018/hyperlinkcolor" val="tx"/>
                              </a:ext>
                            </a:extLst>
                          </a:hlinkClick>
                        </a:rPr>
                        <a:t>Job 26:7</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1650</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623080161"/>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Taxonomic classification of matter</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Genesis 1</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cap="none" spc="0" dirty="0">
                          <a:solidFill>
                            <a:schemeClr val="tx1"/>
                          </a:solidFill>
                          <a:effectLst/>
                          <a:latin typeface="Arial" panose="020B0604020202020204" pitchFamily="34" charset="0"/>
                          <a:cs typeface="Arial" panose="020B0604020202020204" pitchFamily="34" charset="0"/>
                        </a:rPr>
                        <a:t>1735</a:t>
                      </a:r>
                      <a:endParaRPr lang="en-US" sz="18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159443925"/>
                  </a:ext>
                </a:extLst>
              </a:tr>
              <a:tr h="842100">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Certain animals carry diseases harmful to man</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7" tooltip="Leviticus 11">
                            <a:extLst>
                              <a:ext uri="{A12FA001-AC4F-418D-AE19-62706E023703}">
                                <ahyp:hlinkClr xmlns:ahyp="http://schemas.microsoft.com/office/drawing/2018/hyperlinkcolor" val="tx"/>
                              </a:ext>
                            </a:extLst>
                          </a:hlinkClick>
                        </a:rPr>
                        <a:t>Leviticus 11</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16th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651272866"/>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Early diagnosis of leprosy</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8" tooltip="Leviticus 13">
                            <a:extLst>
                              <a:ext uri="{A12FA001-AC4F-418D-AE19-62706E023703}">
                                <ahyp:hlinkClr xmlns:ahyp="http://schemas.microsoft.com/office/drawing/2018/hyperlinkcolor" val="tx"/>
                              </a:ext>
                            </a:extLst>
                          </a:hlinkClick>
                        </a:rPr>
                        <a:t>Leviticus 13</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17th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060127845"/>
                  </a:ext>
                </a:extLst>
              </a:tr>
              <a:tr h="485929">
                <a:tc>
                  <a:txBody>
                    <a:bodyPr/>
                    <a:lstStyle/>
                    <a:p>
                      <a:pPr marL="0" marR="0">
                        <a:lnSpc>
                          <a:spcPct val="107000"/>
                        </a:lnSpc>
                        <a:spcBef>
                          <a:spcPts val="0"/>
                        </a:spcBef>
                        <a:spcAft>
                          <a:spcPts val="0"/>
                        </a:spcAft>
                      </a:pPr>
                      <a:r>
                        <a:rPr lang="en-US" sz="1800" b="1" cap="none" spc="0">
                          <a:solidFill>
                            <a:schemeClr val="tx1"/>
                          </a:solidFill>
                          <a:effectLst/>
                          <a:latin typeface="Arial" panose="020B0604020202020204" pitchFamily="34" charset="0"/>
                          <a:cs typeface="Arial" panose="020B0604020202020204" pitchFamily="34" charset="0"/>
                        </a:rPr>
                        <a:t>Quarantine for disease control</a:t>
                      </a: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8" tooltip="Leviticus 13">
                            <a:extLst>
                              <a:ext uri="{A12FA001-AC4F-418D-AE19-62706E023703}">
                                <ahyp:hlinkClr xmlns:ahyp="http://schemas.microsoft.com/office/drawing/2018/hyperlinkcolor" val="tx"/>
                              </a:ext>
                            </a:extLst>
                          </a:hlinkClick>
                        </a:rPr>
                        <a:t>Leviticus 13</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17th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410807312"/>
                  </a:ext>
                </a:extLst>
              </a:tr>
              <a:tr h="485929">
                <a:tc>
                  <a:txBody>
                    <a:bodyPr/>
                    <a:lstStyle/>
                    <a:p>
                      <a:pPr marL="0" marR="0">
                        <a:lnSpc>
                          <a:spcPct val="107000"/>
                        </a:lnSpc>
                        <a:spcBef>
                          <a:spcPts val="0"/>
                        </a:spcBef>
                        <a:spcAft>
                          <a:spcPts val="0"/>
                        </a:spcAft>
                      </a:pPr>
                      <a:r>
                        <a:rPr lang="en-US" sz="1800" b="1" cap="none" spc="0" dirty="0">
                          <a:solidFill>
                            <a:schemeClr val="tx1"/>
                          </a:solidFill>
                          <a:effectLst/>
                          <a:latin typeface="Arial" panose="020B0604020202020204" pitchFamily="34" charset="0"/>
                          <a:cs typeface="Arial" panose="020B0604020202020204" pitchFamily="34" charset="0"/>
                        </a:rPr>
                        <a:t>Blood of animals carries diseases</a:t>
                      </a:r>
                      <a:endParaRPr lang="en-US" sz="1800" b="1"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u="sng" cap="none" spc="0">
                          <a:solidFill>
                            <a:srgbClr val="FFFF00"/>
                          </a:solidFill>
                          <a:effectLst/>
                          <a:latin typeface="Arial" panose="020B0604020202020204" pitchFamily="34" charset="0"/>
                          <a:cs typeface="Arial" panose="020B0604020202020204" pitchFamily="34" charset="0"/>
                          <a:hlinkClick r:id="rId9" tooltip="Leviticus 17">
                            <a:extLst>
                              <a:ext uri="{A12FA001-AC4F-418D-AE19-62706E023703}">
                                <ahyp:hlinkClr xmlns:ahyp="http://schemas.microsoft.com/office/drawing/2018/hyperlinkcolor" val="tx"/>
                              </a:ext>
                            </a:extLst>
                          </a:hlinkClick>
                        </a:rPr>
                        <a:t>Leviticus 17</a:t>
                      </a: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1800" cap="none" spc="0">
                          <a:solidFill>
                            <a:schemeClr val="tx1"/>
                          </a:solidFill>
                          <a:effectLst/>
                          <a:latin typeface="Arial" panose="020B0604020202020204" pitchFamily="34" charset="0"/>
                          <a:cs typeface="Arial" panose="020B0604020202020204" pitchFamily="34" charset="0"/>
                        </a:rPr>
                        <a:t>17th Century</a:t>
                      </a:r>
                      <a:endParaRPr lang="en-US" sz="1800"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797194052"/>
                  </a:ext>
                </a:extLst>
              </a:tr>
              <a:tr h="552414">
                <a:tc>
                  <a:txBody>
                    <a:bodyPr/>
                    <a:lstStyle/>
                    <a:p>
                      <a:pPr marL="0" marR="0">
                        <a:lnSpc>
                          <a:spcPct val="107000"/>
                        </a:lnSpc>
                        <a:spcBef>
                          <a:spcPts val="0"/>
                        </a:spcBef>
                        <a:spcAft>
                          <a:spcPts val="0"/>
                        </a:spcAft>
                      </a:pPr>
                      <a:endParaRPr lang="en-US" sz="1800" b="1" cap="none" spc="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nSpc>
                          <a:spcPct val="107000"/>
                        </a:lnSpc>
                        <a:spcBef>
                          <a:spcPts val="0"/>
                        </a:spcBef>
                        <a:spcAft>
                          <a:spcPts val="0"/>
                        </a:spcAft>
                      </a:pPr>
                      <a:endParaRPr lang="en-US" sz="1800" cap="none" spc="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nSpc>
                          <a:spcPct val="107000"/>
                        </a:lnSpc>
                        <a:spcBef>
                          <a:spcPts val="0"/>
                        </a:spcBef>
                        <a:spcAft>
                          <a:spcPts val="0"/>
                        </a:spcAft>
                      </a:pPr>
                      <a:endParaRPr lang="en-US" sz="1800"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943" marR="39959" marT="8325" marB="79918"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919994494"/>
                  </a:ext>
                </a:extLst>
              </a:tr>
            </a:tbl>
          </a:graphicData>
        </a:graphic>
      </p:graphicFrame>
    </p:spTree>
    <p:extLst>
      <p:ext uri="{BB962C8B-B14F-4D97-AF65-F5344CB8AC3E}">
        <p14:creationId xmlns:p14="http://schemas.microsoft.com/office/powerpoint/2010/main" val="4274983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9CF27FA8-4289-4D58-A868-BA5A71A7115F}"/>
              </a:ext>
            </a:extLst>
          </p:cNvPr>
          <p:cNvPicPr>
            <a:picLocks noChangeAspect="1"/>
          </p:cNvPicPr>
          <p:nvPr/>
        </p:nvPicPr>
        <p:blipFill rotWithShape="1">
          <a:blip r:embed="rId2">
            <a:extLst>
              <a:ext uri="{28A0092B-C50C-407E-A947-70E740481C1C}">
                <a14:useLocalDpi xmlns:a14="http://schemas.microsoft.com/office/drawing/2010/main" val="0"/>
              </a:ext>
            </a:extLst>
          </a:blip>
          <a:srcRect r="1" b="10032"/>
          <a:stretch/>
        </p:blipFill>
        <p:spPr>
          <a:xfrm>
            <a:off x="20" y="10"/>
            <a:ext cx="10163536" cy="6857990"/>
          </a:xfrm>
          <a:prstGeom prst="rect">
            <a:avLst/>
          </a:prstGeom>
        </p:spPr>
      </p:pic>
    </p:spTree>
    <p:extLst>
      <p:ext uri="{BB962C8B-B14F-4D97-AF65-F5344CB8AC3E}">
        <p14:creationId xmlns:p14="http://schemas.microsoft.com/office/powerpoint/2010/main" val="288030504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AF3B-6CB9-45D2-AFF0-77B95D990BF0}"/>
              </a:ext>
            </a:extLst>
          </p:cNvPr>
          <p:cNvSpPr>
            <a:spLocks noGrp="1"/>
          </p:cNvSpPr>
          <p:nvPr>
            <p:ph type="title"/>
          </p:nvPr>
        </p:nvSpPr>
        <p:spPr/>
        <p:txBody>
          <a:bodyPr/>
          <a:lstStyle/>
          <a:p>
            <a:r>
              <a:rPr lang="en-US"/>
              <a:t>Mt 21:23-25</a:t>
            </a:r>
            <a:endParaRPr lang="en-US" dirty="0"/>
          </a:p>
        </p:txBody>
      </p:sp>
      <p:sp>
        <p:nvSpPr>
          <p:cNvPr id="6" name="Content Placeholder 5">
            <a:extLst>
              <a:ext uri="{FF2B5EF4-FFF2-40B4-BE49-F238E27FC236}">
                <a16:creationId xmlns:a16="http://schemas.microsoft.com/office/drawing/2014/main" id="{4E33A4A6-BFDC-4243-A54A-5FC93134CBC0}"/>
              </a:ext>
            </a:extLst>
          </p:cNvPr>
          <p:cNvSpPr>
            <a:spLocks noGrp="1"/>
          </p:cNvSpPr>
          <p:nvPr>
            <p:ph idx="1"/>
          </p:nvPr>
        </p:nvSpPr>
        <p:spPr/>
        <p:txBody>
          <a:bodyPr>
            <a:normAutofit/>
          </a:bodyPr>
          <a:lstStyle/>
          <a:p>
            <a:r>
              <a:rPr lang="en-US" sz="2000" baseline="30000" dirty="0">
                <a:latin typeface="Arial" panose="020B0604020202020204" pitchFamily="34" charset="0"/>
                <a:cs typeface="Arial" panose="020B0604020202020204" pitchFamily="34" charset="0"/>
              </a:rPr>
              <a:t>23 </a:t>
            </a:r>
            <a:r>
              <a:rPr lang="en-US" sz="2000" dirty="0">
                <a:latin typeface="Arial" panose="020B0604020202020204" pitchFamily="34" charset="0"/>
                <a:cs typeface="Arial" panose="020B0604020202020204" pitchFamily="34" charset="0"/>
              </a:rPr>
              <a:t>Now when He came into the temple, the chief priests and the elders of the people confronted Him as He was teaching, and said, “By what authority are You doing these things? And who gave You this authority?”</a:t>
            </a:r>
          </a:p>
          <a:p>
            <a:r>
              <a:rPr lang="en-US" sz="2000" baseline="30000" dirty="0">
                <a:latin typeface="Arial" panose="020B0604020202020204" pitchFamily="34" charset="0"/>
                <a:cs typeface="Arial" panose="020B0604020202020204" pitchFamily="34" charset="0"/>
              </a:rPr>
              <a:t>24 </a:t>
            </a:r>
            <a:r>
              <a:rPr lang="en-US" sz="2000" dirty="0">
                <a:latin typeface="Arial" panose="020B0604020202020204" pitchFamily="34" charset="0"/>
                <a:cs typeface="Arial" panose="020B0604020202020204" pitchFamily="34" charset="0"/>
              </a:rPr>
              <a:t>But Jesus answered and said to them, “I also will ask you one thing, which if you tell Me, I likewise will tell you by what authority I do these things: </a:t>
            </a:r>
            <a:r>
              <a:rPr lang="en-US" sz="2000" baseline="30000" dirty="0">
                <a:latin typeface="Arial" panose="020B0604020202020204" pitchFamily="34" charset="0"/>
                <a:cs typeface="Arial" panose="020B0604020202020204" pitchFamily="34" charset="0"/>
              </a:rPr>
              <a:t>25 </a:t>
            </a:r>
            <a:r>
              <a:rPr lang="en-US" sz="2000" dirty="0">
                <a:latin typeface="Arial" panose="020B0604020202020204" pitchFamily="34" charset="0"/>
                <a:cs typeface="Arial" panose="020B0604020202020204" pitchFamily="34" charset="0"/>
              </a:rPr>
              <a:t>The baptism of John—where was it from? </a:t>
            </a:r>
            <a:r>
              <a:rPr lang="en-US" sz="2000" dirty="0">
                <a:highlight>
                  <a:srgbClr val="0000FF"/>
                </a:highlight>
                <a:latin typeface="Arial" panose="020B0604020202020204" pitchFamily="34" charset="0"/>
                <a:cs typeface="Arial" panose="020B0604020202020204" pitchFamily="34" charset="0"/>
              </a:rPr>
              <a:t>From heaven or from men?”</a:t>
            </a:r>
          </a:p>
          <a:p>
            <a:r>
              <a:rPr lang="en-US" sz="2000" dirty="0">
                <a:latin typeface="Arial" panose="020B0604020202020204" pitchFamily="34" charset="0"/>
                <a:cs typeface="Arial" panose="020B0604020202020204" pitchFamily="34" charset="0"/>
              </a:rPr>
              <a:t>And they reasoned among themselves, saying, “If we say, ‘From heaven,’ He will say to us, ‘Why then did you not believe him?’ </a:t>
            </a:r>
            <a:r>
              <a:rPr lang="en-US" sz="2000" baseline="30000" dirty="0">
                <a:latin typeface="Arial" panose="020B0604020202020204" pitchFamily="34" charset="0"/>
                <a:cs typeface="Arial" panose="020B0604020202020204" pitchFamily="34" charset="0"/>
              </a:rPr>
              <a:t>26 </a:t>
            </a:r>
            <a:r>
              <a:rPr lang="en-US" sz="2000" dirty="0">
                <a:latin typeface="Arial" panose="020B0604020202020204" pitchFamily="34" charset="0"/>
                <a:cs typeface="Arial" panose="020B0604020202020204" pitchFamily="34" charset="0"/>
              </a:rPr>
              <a:t>But if we say, ‘From men,’ we fear the multitude, for all count John as a prophet.”</a:t>
            </a:r>
          </a:p>
        </p:txBody>
      </p:sp>
    </p:spTree>
    <p:extLst>
      <p:ext uri="{BB962C8B-B14F-4D97-AF65-F5344CB8AC3E}">
        <p14:creationId xmlns:p14="http://schemas.microsoft.com/office/powerpoint/2010/main" val="1774274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A picture containing measuring stick, dark&#10;&#10;Description automatically generated">
            <a:extLst>
              <a:ext uri="{FF2B5EF4-FFF2-40B4-BE49-F238E27FC236}">
                <a16:creationId xmlns:a16="http://schemas.microsoft.com/office/drawing/2014/main" id="{4CD5A050-DB28-4522-845D-BDE619F6C889}"/>
              </a:ext>
            </a:extLst>
          </p:cNvPr>
          <p:cNvPicPr>
            <a:picLocks noGrp="1" noChangeAspect="1"/>
          </p:cNvPicPr>
          <p:nvPr>
            <p:ph idx="4294967295"/>
          </p:nvPr>
        </p:nvPicPr>
        <p:blipFill>
          <a:blip r:embed="rId2" cstate="print"/>
          <a:srcRect/>
          <a:stretch>
            <a:fillRect/>
          </a:stretch>
        </p:blipFill>
        <p:spPr bwMode="auto">
          <a:xfrm>
            <a:off x="5486400" y="858078"/>
            <a:ext cx="4333460" cy="5141843"/>
          </a:xfrm>
          <a:prstGeom prst="rect">
            <a:avLst/>
          </a:prstGeom>
          <a:noFill/>
          <a:ln w="9525">
            <a:noFill/>
            <a:miter lim="800000"/>
            <a:headEnd/>
            <a:tailEnd/>
          </a:ln>
          <a:effectLst/>
        </p:spPr>
      </p:pic>
      <p:pic>
        <p:nvPicPr>
          <p:cNvPr id="9" name="Picture 8" descr="Text&#10;&#10;Description automatically generated">
            <a:extLst>
              <a:ext uri="{FF2B5EF4-FFF2-40B4-BE49-F238E27FC236}">
                <a16:creationId xmlns:a16="http://schemas.microsoft.com/office/drawing/2014/main" id="{EA302B6F-E274-4A97-A441-0F51B8580CB2}"/>
              </a:ext>
            </a:extLst>
          </p:cNvPr>
          <p:cNvPicPr>
            <a:picLocks noChangeAspect="1"/>
          </p:cNvPicPr>
          <p:nvPr/>
        </p:nvPicPr>
        <p:blipFill>
          <a:blip r:embed="rId3" cstate="print"/>
          <a:srcRect/>
          <a:stretch>
            <a:fillRect/>
          </a:stretch>
        </p:blipFill>
        <p:spPr bwMode="auto">
          <a:xfrm>
            <a:off x="144117" y="564895"/>
            <a:ext cx="4800600" cy="4573270"/>
          </a:xfrm>
          <a:prstGeom prst="rect">
            <a:avLst/>
          </a:prstGeom>
          <a:noFill/>
          <a:ln w="9525">
            <a:noFill/>
            <a:miter lim="800000"/>
            <a:headEnd/>
            <a:tailEnd/>
          </a:ln>
          <a:effectLst>
            <a:outerShdw dist="35921" dir="2700000" algn="ctr" rotWithShape="0">
              <a:schemeClr val="bg2"/>
            </a:outerShdw>
          </a:effectLst>
        </p:spPr>
      </p:pic>
    </p:spTree>
    <p:extLst>
      <p:ext uri="{BB962C8B-B14F-4D97-AF65-F5344CB8AC3E}">
        <p14:creationId xmlns:p14="http://schemas.microsoft.com/office/powerpoint/2010/main" val="31724890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20B8-214F-4F04-82D4-C5801A76AE6F}"/>
              </a:ext>
            </a:extLst>
          </p:cNvPr>
          <p:cNvSpPr>
            <a:spLocks noGrp="1"/>
          </p:cNvSpPr>
          <p:nvPr>
            <p:ph type="title"/>
          </p:nvPr>
        </p:nvSpPr>
        <p:spPr/>
        <p:txBody>
          <a:bodyPr>
            <a:noAutofit/>
          </a:bodyPr>
          <a:lstStyle/>
          <a:p>
            <a:r>
              <a:rPr lang="en-US" sz="5400" dirty="0"/>
              <a:t>Sources of human authority in religion</a:t>
            </a:r>
          </a:p>
        </p:txBody>
      </p:sp>
      <p:sp>
        <p:nvSpPr>
          <p:cNvPr id="3" name="Content Placeholder 2">
            <a:extLst>
              <a:ext uri="{FF2B5EF4-FFF2-40B4-BE49-F238E27FC236}">
                <a16:creationId xmlns:a16="http://schemas.microsoft.com/office/drawing/2014/main" id="{A7A9D4D3-FB73-430D-A000-FAAD216ABB11}"/>
              </a:ext>
            </a:extLst>
          </p:cNvPr>
          <p:cNvSpPr>
            <a:spLocks noGrp="1"/>
          </p:cNvSpPr>
          <p:nvPr>
            <p:ph idx="1"/>
          </p:nvPr>
        </p:nvSpPr>
        <p:spPr/>
        <p:txBody>
          <a:bodyPr>
            <a:normAutofit/>
          </a:bodyPr>
          <a:lstStyle/>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800" b="0" i="0" u="none" strike="noStrike" kern="1200" cap="none" spc="0" normalizeH="0" baseline="0" noProof="0" dirty="0">
                <a:ln>
                  <a:noFill/>
                </a:ln>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Our Parents  (Mt. 10:21, 34-37)</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Our Conscience  (Acts 23:1; 24:16; 26:9-11)</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The Majority  (Mt. 7:13-14)</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Religious Leaders  (2 Cor. 11:13-15; 2 Pet. 2:1-3)</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Tradition  (Mt. 15:1-9; Col. 2:8, 18-23)</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lang="en-US" dirty="0"/>
          </a:p>
        </p:txBody>
      </p:sp>
    </p:spTree>
    <p:extLst>
      <p:ext uri="{BB962C8B-B14F-4D97-AF65-F5344CB8AC3E}">
        <p14:creationId xmlns:p14="http://schemas.microsoft.com/office/powerpoint/2010/main" val="1258690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20B8-214F-4F04-82D4-C5801A76AE6F}"/>
              </a:ext>
            </a:extLst>
          </p:cNvPr>
          <p:cNvSpPr>
            <a:spLocks noGrp="1"/>
          </p:cNvSpPr>
          <p:nvPr>
            <p:ph type="title"/>
          </p:nvPr>
        </p:nvSpPr>
        <p:spPr/>
        <p:txBody>
          <a:bodyPr>
            <a:noAutofit/>
          </a:bodyPr>
          <a:lstStyle/>
          <a:p>
            <a:r>
              <a:rPr lang="en-US" sz="5400" dirty="0"/>
              <a:t>Sources of human authority in religion</a:t>
            </a:r>
          </a:p>
        </p:txBody>
      </p:sp>
      <p:sp>
        <p:nvSpPr>
          <p:cNvPr id="3" name="Content Placeholder 2">
            <a:extLst>
              <a:ext uri="{FF2B5EF4-FFF2-40B4-BE49-F238E27FC236}">
                <a16:creationId xmlns:a16="http://schemas.microsoft.com/office/drawing/2014/main" id="{A7A9D4D3-FB73-430D-A000-FAAD216ABB11}"/>
              </a:ext>
            </a:extLst>
          </p:cNvPr>
          <p:cNvSpPr>
            <a:spLocks noGrp="1"/>
          </p:cNvSpPr>
          <p:nvPr>
            <p:ph idx="1"/>
          </p:nvPr>
        </p:nvSpPr>
        <p:spPr/>
        <p:txBody>
          <a:bodyPr>
            <a:noAutofit/>
          </a:bodyPr>
          <a:lstStyle/>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Personal Desire  (Pr. 14:12; 16:25; Phil 2:3-4)</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Emotions &amp; Feelings  (Pr. 28:26; Jer. 17:9)</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indent="0" defTabSz="914400" fontAlgn="base">
              <a:lnSpc>
                <a:spcPct val="90000"/>
              </a:lnSpc>
              <a:spcBef>
                <a:spcPct val="20000"/>
              </a:spcBef>
              <a:spcAft>
                <a:spcPct val="0"/>
              </a:spcAft>
              <a:buClr>
                <a:srgbClr val="CC3300"/>
              </a:buClr>
              <a:buSzPct val="90000"/>
              <a:buFont typeface="Wingdings" pitchFamily="2" charset="2"/>
              <a:buChar char="q"/>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Churches &amp; Denominations</a:t>
            </a:r>
          </a:p>
          <a:p>
            <a:pPr marL="0" indent="0" defTabSz="914400" fontAlgn="base">
              <a:lnSpc>
                <a:spcPct val="90000"/>
              </a:lnSpc>
              <a:spcBef>
                <a:spcPct val="20000"/>
              </a:spcBef>
              <a:spcAft>
                <a:spcPct val="0"/>
              </a:spcAft>
              <a:buClr>
                <a:srgbClr val="CC3300"/>
              </a:buClr>
              <a:buSzPct val="90000"/>
              <a:buNone/>
              <a:defRPr/>
            </a:pPr>
            <a:r>
              <a:rPr lang="en-US" sz="2400" spc="0" dirty="0">
                <a:latin typeface="Arial" panose="020B0604020202020204" pitchFamily="34" charset="0"/>
                <a:cs typeface="Arial" panose="020B0604020202020204" pitchFamily="34" charset="0"/>
              </a:rPr>
              <a:t>   </a:t>
            </a: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(Acts 20:28-32; 1 Tim 4:1-3)</a:t>
            </a:r>
          </a:p>
          <a:p>
            <a:pPr marL="0" marR="0" lvl="0" indent="0" algn="l" defTabSz="914400" rtl="0" eaLnBrk="1" fontAlgn="base" latinLnBrk="0" hangingPunct="1">
              <a:lnSpc>
                <a:spcPct val="90000"/>
              </a:lnSpc>
              <a:spcBef>
                <a:spcPct val="20000"/>
              </a:spcBef>
              <a:spcAft>
                <a:spcPct val="0"/>
              </a:spcAft>
              <a:buClr>
                <a:srgbClr val="CC3300"/>
              </a:buClr>
              <a:buSzPct val="90000"/>
              <a:buNone/>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The Good End  (Rom. 3:8; 6:1-4)</a:t>
            </a: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20000"/>
              </a:spcBef>
              <a:spcAft>
                <a:spcPct val="0"/>
              </a:spcAft>
              <a:buClr>
                <a:srgbClr val="CC3300"/>
              </a:buClr>
              <a:buSzPct val="90000"/>
              <a:buFont typeface="Wingdings" pitchFamily="2" charset="2"/>
              <a:buChar char="q"/>
              <a:tabLst/>
              <a:defRPr/>
            </a:pPr>
            <a:r>
              <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Human Creeds  (Mt. 15:7-9)</a:t>
            </a:r>
          </a:p>
        </p:txBody>
      </p:sp>
    </p:spTree>
    <p:extLst>
      <p:ext uri="{BB962C8B-B14F-4D97-AF65-F5344CB8AC3E}">
        <p14:creationId xmlns:p14="http://schemas.microsoft.com/office/powerpoint/2010/main" val="38979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left)">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0618-84BC-4B71-97B6-BC4BA7CE5E81}"/>
              </a:ext>
            </a:extLst>
          </p:cNvPr>
          <p:cNvSpPr>
            <a:spLocks noGrp="1"/>
          </p:cNvSpPr>
          <p:nvPr>
            <p:ph type="title"/>
          </p:nvPr>
        </p:nvSpPr>
        <p:spPr>
          <a:xfrm>
            <a:off x="5790896" y="302455"/>
            <a:ext cx="4068162" cy="1325562"/>
          </a:xfrm>
        </p:spPr>
        <p:txBody>
          <a:bodyPr>
            <a:normAutofit/>
          </a:bodyPr>
          <a:lstStyle/>
          <a:p>
            <a:endParaRPr lang="en-US" sz="3200" b="1" dirty="0">
              <a:latin typeface="Arial" panose="020B06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56CFDBC4-4C1C-42AC-A042-DAE2AF2EBF1B}"/>
              </a:ext>
            </a:extLst>
          </p:cNvPr>
          <p:cNvSpPr>
            <a:spLocks noGrp="1"/>
          </p:cNvSpPr>
          <p:nvPr>
            <p:ph idx="1"/>
          </p:nvPr>
        </p:nvSpPr>
        <p:spPr>
          <a:xfrm>
            <a:off x="5790897" y="1936955"/>
            <a:ext cx="4068162" cy="4243182"/>
          </a:xfrm>
        </p:spPr>
        <p:txBody>
          <a:bodyPr>
            <a:noAutofit/>
          </a:bodyPr>
          <a:lstStyle/>
          <a:p>
            <a:r>
              <a:rPr lang="en-US" sz="2400" dirty="0">
                <a:latin typeface="Arial" panose="020B0604020202020204" pitchFamily="34" charset="0"/>
                <a:cs typeface="Arial" panose="020B0604020202020204" pitchFamily="34" charset="0"/>
              </a:rPr>
              <a:t>Prov 16:25 “</a:t>
            </a:r>
            <a:r>
              <a:rPr lang="en-US" sz="2400" baseline="30000" dirty="0">
                <a:latin typeface="Arial" panose="020B0604020202020204" pitchFamily="34" charset="0"/>
                <a:cs typeface="Arial" panose="020B0604020202020204" pitchFamily="34" charset="0"/>
              </a:rPr>
              <a:t>25 </a:t>
            </a:r>
            <a:r>
              <a:rPr lang="en-US" sz="2400" dirty="0">
                <a:latin typeface="Arial" panose="020B0604020202020204" pitchFamily="34" charset="0"/>
                <a:cs typeface="Arial" panose="020B0604020202020204" pitchFamily="34" charset="0"/>
              </a:rPr>
              <a:t>There is a way </a:t>
            </a:r>
            <a:r>
              <a:rPr lang="en-US" sz="2400" i="1" dirty="0">
                <a:latin typeface="Arial" panose="020B0604020202020204" pitchFamily="34" charset="0"/>
                <a:cs typeface="Arial" panose="020B0604020202020204" pitchFamily="34" charset="0"/>
              </a:rPr>
              <a:t>that seems</a:t>
            </a:r>
            <a:r>
              <a:rPr lang="en-US" sz="2400" dirty="0">
                <a:latin typeface="Arial" panose="020B0604020202020204" pitchFamily="34" charset="0"/>
                <a:cs typeface="Arial" panose="020B0604020202020204" pitchFamily="34" charset="0"/>
              </a:rPr>
              <a:t> right to a man, But its end </a:t>
            </a:r>
            <a:r>
              <a:rPr lang="en-US" sz="2400" i="1" dirty="0">
                <a:latin typeface="Arial" panose="020B0604020202020204" pitchFamily="34" charset="0"/>
                <a:cs typeface="Arial" panose="020B0604020202020204" pitchFamily="34" charset="0"/>
              </a:rPr>
              <a:t>is</a:t>
            </a:r>
            <a:r>
              <a:rPr lang="en-US" sz="2400" dirty="0">
                <a:latin typeface="Arial" panose="020B0604020202020204" pitchFamily="34" charset="0"/>
                <a:cs typeface="Arial" panose="020B0604020202020204" pitchFamily="34" charset="0"/>
              </a:rPr>
              <a:t> the way of death.”</a:t>
            </a:r>
          </a:p>
          <a:p>
            <a:pPr marL="0" indent="0">
              <a:buNone/>
            </a:pP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Jer</a:t>
            </a:r>
            <a:r>
              <a:rPr lang="en-US" sz="2400" dirty="0">
                <a:latin typeface="Arial" panose="020B0604020202020204" pitchFamily="34" charset="0"/>
                <a:cs typeface="Arial" panose="020B0604020202020204" pitchFamily="34" charset="0"/>
              </a:rPr>
              <a:t> 10:23 “</a:t>
            </a:r>
            <a:r>
              <a:rPr lang="en-US" sz="2400" baseline="30000" dirty="0">
                <a:latin typeface="Arial" panose="020B0604020202020204" pitchFamily="34" charset="0"/>
                <a:cs typeface="Arial" panose="020B0604020202020204" pitchFamily="34" charset="0"/>
              </a:rPr>
              <a:t>23 </a:t>
            </a:r>
            <a:r>
              <a:rPr lang="en-US" sz="2400" dirty="0">
                <a:latin typeface="Arial" panose="020B0604020202020204" pitchFamily="34" charset="0"/>
                <a:cs typeface="Arial" panose="020B0604020202020204" pitchFamily="34" charset="0"/>
              </a:rPr>
              <a:t>O </a:t>
            </a:r>
            <a:r>
              <a:rPr lang="en-US" sz="2400" cap="small" dirty="0">
                <a:effectLst/>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I know the way of man </a:t>
            </a:r>
            <a:r>
              <a:rPr lang="en-US" sz="2400" i="1" dirty="0">
                <a:latin typeface="Arial" panose="020B0604020202020204" pitchFamily="34" charset="0"/>
                <a:cs typeface="Arial" panose="020B0604020202020204" pitchFamily="34" charset="0"/>
              </a:rPr>
              <a:t>is</a:t>
            </a:r>
            <a:r>
              <a:rPr lang="en-US" sz="2400" dirty="0">
                <a:latin typeface="Arial" panose="020B0604020202020204" pitchFamily="34" charset="0"/>
                <a:cs typeface="Arial" panose="020B0604020202020204" pitchFamily="34" charset="0"/>
              </a:rPr>
              <a:t> not in himself;</a:t>
            </a:r>
            <a:br>
              <a:rPr lang="en-US" sz="2400" dirty="0">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It is</a:t>
            </a:r>
            <a:r>
              <a:rPr lang="en-US" sz="2400" dirty="0">
                <a:latin typeface="Arial" panose="020B0604020202020204" pitchFamily="34" charset="0"/>
                <a:cs typeface="Arial" panose="020B0604020202020204" pitchFamily="34" charset="0"/>
              </a:rPr>
              <a:t> not in man who walks to direct his own steps.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Written over 1500 years</a:t>
            </a:r>
          </a:p>
          <a:p>
            <a:pPr lvl="1"/>
            <a:r>
              <a:rPr lang="en-US" sz="2400" dirty="0">
                <a:latin typeface="Arial" panose="020B0604020202020204" pitchFamily="34" charset="0"/>
                <a:cs typeface="Arial" panose="020B0604020202020204" pitchFamily="34" charset="0"/>
              </a:rPr>
              <a:t>1400BC to 90AD</a:t>
            </a:r>
          </a:p>
          <a:p>
            <a:pPr lvl="1"/>
            <a:endParaRPr lang="en-US" sz="2020"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3C4AE69B-16FA-4154-94E5-0F510D614B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63556" y="0"/>
            <a:ext cx="822960" cy="6858000"/>
          </a:xfrm>
          <a:prstGeom prst="rect">
            <a:avLst/>
          </a:prstGeom>
          <a:solidFill>
            <a:srgbClr val="3030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122" name="Picture 2" descr="Key Points, November 1, 2017 - YouTube">
            <a:extLst>
              <a:ext uri="{FF2B5EF4-FFF2-40B4-BE49-F238E27FC236}">
                <a16:creationId xmlns:a16="http://schemas.microsoft.com/office/drawing/2014/main" id="{C50D88BC-18EA-49A8-AB69-4E857B765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8190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620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barn(inVertical)">
                                      <p:cBhvr>
                                        <p:cTn id="17" dur="500"/>
                                        <p:tgtEl>
                                          <p:spTgt spid="9">
                                            <p:txEl>
                                              <p:pRg st="5" end="5"/>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xEl>
                                              <p:pRg st="6" end="6"/>
                                            </p:txEl>
                                          </p:spTgt>
                                        </p:tgtEl>
                                        <p:attrNameLst>
                                          <p:attrName>style.visibility</p:attrName>
                                        </p:attrNameLst>
                                      </p:cBhvr>
                                      <p:to>
                                        <p:strVal val="visible"/>
                                      </p:to>
                                    </p:set>
                                    <p:animEffect transition="in" filter="barn(inVertical)">
                                      <p:cBhvr>
                                        <p:cTn id="2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a:bodyPr>
          <a:lstStyle/>
          <a:p>
            <a:pPr marL="0" indent="0">
              <a:buNone/>
            </a:pPr>
            <a:r>
              <a:rPr lang="en-US" sz="2800" dirty="0">
                <a:latin typeface="Arial" panose="020B0604020202020204" pitchFamily="34" charset="0"/>
                <a:cs typeface="Arial" panose="020B0604020202020204" pitchFamily="34" charset="0"/>
              </a:rPr>
              <a:t>2 Tim 3:16-17 “</a:t>
            </a:r>
            <a:r>
              <a:rPr lang="en-US" sz="2800" baseline="30000" dirty="0">
                <a:latin typeface="Arial" panose="020B0604020202020204" pitchFamily="34" charset="0"/>
                <a:cs typeface="Arial" panose="020B0604020202020204" pitchFamily="34" charset="0"/>
              </a:rPr>
              <a:t>16 </a:t>
            </a:r>
            <a:r>
              <a:rPr lang="en-US" sz="2800" dirty="0">
                <a:latin typeface="Arial" panose="020B0604020202020204" pitchFamily="34" charset="0"/>
                <a:cs typeface="Arial" panose="020B0604020202020204" pitchFamily="34" charset="0"/>
              </a:rPr>
              <a:t>All Scripture </a:t>
            </a:r>
            <a:r>
              <a:rPr lang="en-US" sz="2800" i="1" dirty="0">
                <a:latin typeface="Arial" panose="020B0604020202020204" pitchFamily="34" charset="0"/>
                <a:cs typeface="Arial" panose="020B0604020202020204" pitchFamily="34" charset="0"/>
              </a:rPr>
              <a:t>is</a:t>
            </a:r>
            <a:r>
              <a:rPr lang="en-US" sz="2800" dirty="0">
                <a:latin typeface="Arial" panose="020B0604020202020204" pitchFamily="34" charset="0"/>
                <a:cs typeface="Arial" panose="020B0604020202020204" pitchFamily="34" charset="0"/>
              </a:rPr>
              <a:t> given by inspiration of God, and </a:t>
            </a:r>
            <a:r>
              <a:rPr lang="en-US" sz="2800" i="1" dirty="0">
                <a:latin typeface="Arial" panose="020B0604020202020204" pitchFamily="34" charset="0"/>
                <a:cs typeface="Arial" panose="020B0604020202020204" pitchFamily="34" charset="0"/>
              </a:rPr>
              <a:t>is</a:t>
            </a:r>
            <a:r>
              <a:rPr lang="en-US" sz="2800" dirty="0">
                <a:latin typeface="Arial" panose="020B0604020202020204" pitchFamily="34" charset="0"/>
                <a:cs typeface="Arial" panose="020B0604020202020204" pitchFamily="34" charset="0"/>
              </a:rPr>
              <a:t> profitable for doctrine, for reproof, for correction, for instruction in righteousness, </a:t>
            </a:r>
            <a:r>
              <a:rPr lang="en-US" sz="2800" baseline="30000" dirty="0">
                <a:latin typeface="Arial" panose="020B0604020202020204" pitchFamily="34" charset="0"/>
                <a:cs typeface="Arial" panose="020B0604020202020204" pitchFamily="34" charset="0"/>
              </a:rPr>
              <a:t>17 </a:t>
            </a:r>
            <a:r>
              <a:rPr lang="en-US" sz="2800" dirty="0">
                <a:latin typeface="Arial" panose="020B0604020202020204" pitchFamily="34" charset="0"/>
                <a:cs typeface="Arial" panose="020B0604020202020204" pitchFamily="34" charset="0"/>
              </a:rPr>
              <a:t>that the man of God may be complete, thoroughly equipped for every good work.</a:t>
            </a: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66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a:bodyPr>
          <a:lstStyle/>
          <a:p>
            <a:pPr marL="0" indent="0">
              <a:buNone/>
            </a:pPr>
            <a:r>
              <a:rPr lang="en-US" sz="2800" dirty="0">
                <a:latin typeface="Arial" panose="020B0604020202020204" pitchFamily="34" charset="0"/>
                <a:cs typeface="Arial" panose="020B0604020202020204" pitchFamily="34" charset="0"/>
              </a:rPr>
              <a:t>Jn 17:17 “</a:t>
            </a:r>
            <a:r>
              <a:rPr lang="en-US" sz="2800" baseline="30000" dirty="0">
                <a:latin typeface="Arial" panose="020B0604020202020204" pitchFamily="34" charset="0"/>
                <a:cs typeface="Arial" panose="020B0604020202020204" pitchFamily="34" charset="0"/>
              </a:rPr>
              <a:t>17 </a:t>
            </a:r>
            <a:r>
              <a:rPr lang="en-US" sz="2800" dirty="0">
                <a:latin typeface="Arial" panose="020B0604020202020204" pitchFamily="34" charset="0"/>
                <a:cs typeface="Arial" panose="020B0604020202020204" pitchFamily="34" charset="0"/>
              </a:rPr>
              <a:t>Sanctify them by Your truth. Your word is truth. </a:t>
            </a:r>
          </a:p>
          <a:p>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2 Pet 1:3 “</a:t>
            </a:r>
            <a:r>
              <a:rPr lang="en-US" sz="2800" baseline="30000" dirty="0">
                <a:latin typeface="Arial" panose="020B0604020202020204" pitchFamily="34" charset="0"/>
                <a:cs typeface="Arial" panose="020B0604020202020204" pitchFamily="34" charset="0"/>
              </a:rPr>
              <a:t>3 </a:t>
            </a:r>
            <a:r>
              <a:rPr lang="en-US" sz="2800" dirty="0">
                <a:latin typeface="Arial" panose="020B0604020202020204" pitchFamily="34" charset="0"/>
                <a:cs typeface="Arial" panose="020B0604020202020204" pitchFamily="34" charset="0"/>
              </a:rPr>
              <a:t>as His divine power has given to us all things that </a:t>
            </a:r>
            <a:r>
              <a:rPr lang="en-US" sz="2800" i="1" dirty="0">
                <a:latin typeface="Arial" panose="020B0604020202020204" pitchFamily="34" charset="0"/>
                <a:cs typeface="Arial" panose="020B0604020202020204" pitchFamily="34" charset="0"/>
              </a:rPr>
              <a:t>pertain</a:t>
            </a:r>
            <a:r>
              <a:rPr lang="en-US" sz="2800" dirty="0">
                <a:latin typeface="Arial" panose="020B0604020202020204" pitchFamily="34" charset="0"/>
                <a:cs typeface="Arial" panose="020B0604020202020204" pitchFamily="34" charset="0"/>
              </a:rPr>
              <a:t> to life and godliness, through the knowledge of Him who called us by glory and virtue, </a:t>
            </a: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63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4E7C-DD49-4147-AB28-2CD8ADB5F71B}"/>
              </a:ext>
            </a:extLst>
          </p:cNvPr>
          <p:cNvSpPr>
            <a:spLocks noGrp="1"/>
          </p:cNvSpPr>
          <p:nvPr>
            <p:ph type="title"/>
          </p:nvPr>
        </p:nvSpPr>
        <p:spPr>
          <a:xfrm>
            <a:off x="1135684" y="365760"/>
            <a:ext cx="8723376" cy="1325562"/>
          </a:xfrm>
        </p:spPr>
        <p:txBody>
          <a:bodyPr>
            <a:noAutofit/>
          </a:bodyPr>
          <a:lstStyle/>
          <a:p>
            <a:r>
              <a:rPr lang="en-US" sz="5400" dirty="0"/>
              <a:t>Heavenly Source of authority in religion</a:t>
            </a:r>
          </a:p>
        </p:txBody>
      </p:sp>
      <p:sp>
        <p:nvSpPr>
          <p:cNvPr id="3" name="Content Placeholder 2">
            <a:extLst>
              <a:ext uri="{FF2B5EF4-FFF2-40B4-BE49-F238E27FC236}">
                <a16:creationId xmlns:a16="http://schemas.microsoft.com/office/drawing/2014/main" id="{7A9A75E2-8F1C-4D03-835F-7F7B6A075636}"/>
              </a:ext>
            </a:extLst>
          </p:cNvPr>
          <p:cNvSpPr>
            <a:spLocks noGrp="1"/>
          </p:cNvSpPr>
          <p:nvPr>
            <p:ph idx="1"/>
          </p:nvPr>
        </p:nvSpPr>
        <p:spPr>
          <a:xfrm>
            <a:off x="4923304" y="1868559"/>
            <a:ext cx="4830296" cy="4298325"/>
          </a:xfrm>
        </p:spPr>
        <p:txBody>
          <a:bodyPr>
            <a:normAutofit/>
          </a:bodyPr>
          <a:lstStyle/>
          <a:p>
            <a:pPr marL="0" indent="0">
              <a:buNone/>
            </a:pPr>
            <a:r>
              <a:rPr lang="en-US" sz="2800" dirty="0">
                <a:latin typeface="Arial" panose="020B0604020202020204" pitchFamily="34" charset="0"/>
                <a:cs typeface="Arial" panose="020B0604020202020204" pitchFamily="34" charset="0"/>
              </a:rPr>
              <a:t>Jude 1:3 “</a:t>
            </a:r>
            <a:r>
              <a:rPr lang="en-US" sz="2800" baseline="30000" dirty="0">
                <a:latin typeface="Arial" panose="020B0604020202020204" pitchFamily="34" charset="0"/>
                <a:cs typeface="Arial" panose="020B0604020202020204" pitchFamily="34" charset="0"/>
              </a:rPr>
              <a:t>3 </a:t>
            </a:r>
            <a:r>
              <a:rPr lang="en-US" sz="2800" dirty="0">
                <a:latin typeface="Arial" panose="020B0604020202020204" pitchFamily="34" charset="0"/>
                <a:cs typeface="Arial" panose="020B0604020202020204" pitchFamily="34" charset="0"/>
              </a:rPr>
              <a:t>Beloved, while I was very diligent to write to you concerning our common salvation, I found it necessary to write to you exhorting you to contend earnestly for the faith which was once for all delivered to the saints. </a:t>
            </a:r>
          </a:p>
          <a:p>
            <a:endParaRPr lang="en-US" sz="2800" dirty="0">
              <a:latin typeface="Arial" panose="020B0604020202020204" pitchFamily="34" charset="0"/>
              <a:cs typeface="Arial" panose="020B0604020202020204" pitchFamily="34" charset="0"/>
            </a:endParaRPr>
          </a:p>
          <a:p>
            <a:endParaRPr lang="en-US" dirty="0"/>
          </a:p>
          <a:p>
            <a:endParaRPr lang="en-US" dirty="0"/>
          </a:p>
          <a:p>
            <a:endParaRPr lang="en-US" dirty="0"/>
          </a:p>
        </p:txBody>
      </p:sp>
      <p:pic>
        <p:nvPicPr>
          <p:cNvPr id="1028" name="Picture 4" descr="The Law of the LORD is… | Morning Meditations">
            <a:extLst>
              <a:ext uri="{FF2B5EF4-FFF2-40B4-BE49-F238E27FC236}">
                <a16:creationId xmlns:a16="http://schemas.microsoft.com/office/drawing/2014/main" id="{1CC89D6A-51B2-4CA1-9030-3ACFEA41FC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9843" y="1868559"/>
            <a:ext cx="3856382" cy="429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48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1690</TotalTime>
  <Words>1028</Words>
  <Application>Microsoft Office PowerPoint</Application>
  <PresentationFormat>Custom</PresentationFormat>
  <Paragraphs>129</Paragraphs>
  <Slides>19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Schoolbook</vt:lpstr>
      <vt:lpstr>Times New Roman</vt:lpstr>
      <vt:lpstr>Wingdings</vt:lpstr>
      <vt:lpstr>Wingdings 2</vt:lpstr>
      <vt:lpstr>View</vt:lpstr>
      <vt:lpstr>PowerPoint Presentation</vt:lpstr>
      <vt:lpstr>Mt 21:23-25</vt:lpstr>
      <vt:lpstr>PowerPoint Presentation</vt:lpstr>
      <vt:lpstr>Sources of human authority in religion</vt:lpstr>
      <vt:lpstr>Sources of human authority in religion</vt:lpstr>
      <vt:lpstr>PowerPoint Presentation</vt:lpstr>
      <vt:lpstr>Heavenly Source of authority in religion</vt:lpstr>
      <vt:lpstr>Heavenly Source of authority in religion</vt:lpstr>
      <vt:lpstr>Heavenly Source of authority in religion</vt:lpstr>
      <vt:lpstr>Heavenly Source of authority in religion</vt:lpstr>
      <vt:lpstr>Heavenly Source of authority in religion</vt:lpstr>
      <vt:lpstr>Heavenly Source of authority in religion</vt:lpstr>
      <vt:lpstr>Heavenly Source of authority in religion</vt:lpstr>
      <vt:lpstr>Facts about the Bible…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Miller</dc:creator>
  <cp:lastModifiedBy>christian miller</cp:lastModifiedBy>
  <cp:revision>10</cp:revision>
  <dcterms:created xsi:type="dcterms:W3CDTF">2021-10-29T11:44:37Z</dcterms:created>
  <dcterms:modified xsi:type="dcterms:W3CDTF">2021-10-30T21:51:45Z</dcterms:modified>
</cp:coreProperties>
</file>