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57" r:id="rId16"/>
    <p:sldId id="271" r:id="rId17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Born of a virgin    </a:t>
          </a:r>
          <a:r>
            <a:rPr lang="en-US" sz="4000" b="1" i="1" dirty="0"/>
            <a:t>(Is 7:14</a:t>
          </a:r>
          <a:r>
            <a:rPr lang="en-US" sz="4000" dirty="0"/>
            <a:t>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Rose from the grave                        </a:t>
          </a:r>
          <a:r>
            <a:rPr lang="en-US" sz="4000" b="1" i="1" dirty="0"/>
            <a:t>(Mt 28:5-6)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Rose from the grave                        </a:t>
          </a:r>
          <a:r>
            <a:rPr lang="en-US" sz="4000" b="1" i="1" dirty="0"/>
            <a:t>(1 Pet 1:3)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Returned to Heaven </a:t>
          </a:r>
          <a:r>
            <a:rPr lang="en-US" sz="4000" b="1" i="1" dirty="0"/>
            <a:t>(Acts 1:11)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Will Return            </a:t>
          </a:r>
          <a:r>
            <a:rPr lang="en-US" sz="4000" b="1" i="1" dirty="0"/>
            <a:t>(1 </a:t>
          </a:r>
          <a:r>
            <a:rPr lang="en-US" sz="4000" b="1" i="1" dirty="0" err="1"/>
            <a:t>Thes</a:t>
          </a:r>
          <a:r>
            <a:rPr lang="en-US" sz="4000" b="1" i="1" dirty="0"/>
            <a:t> 4:16-17)</a:t>
          </a:r>
          <a:endParaRPr lang="en-US" sz="4000" dirty="0"/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 custScaleY="119317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 custScaleY="118229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The only way to God                    </a:t>
          </a:r>
          <a:r>
            <a:rPr lang="en-US" sz="4000" b="1" i="1" dirty="0"/>
            <a:t>(Jn 14:6)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r>
            <a:rPr lang="en-US" baseline="30000" dirty="0"/>
            <a:t> </a:t>
          </a:r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Calls for you to come                 </a:t>
          </a:r>
          <a:r>
            <a:rPr lang="en-US" sz="4000" b="1" i="1" dirty="0"/>
            <a:t>(Mt 11:28-29)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Born of a virgin </a:t>
          </a:r>
          <a:r>
            <a:rPr lang="en-US" sz="4000" b="1" i="1" dirty="0"/>
            <a:t>(Mt 1:23)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Eternal Son of God  </a:t>
          </a:r>
          <a:r>
            <a:rPr lang="en-US" sz="4000" b="1" i="1" dirty="0"/>
            <a:t>(Jn 1:1-3)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pPr algn="ctr"/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Eternal Son of God                </a:t>
          </a:r>
          <a:r>
            <a:rPr lang="en-US" sz="4000" b="1" i="1" dirty="0"/>
            <a:t>(Jn 3:16)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Left heaven and became man and walked among men        </a:t>
          </a:r>
          <a:r>
            <a:rPr lang="en-US" sz="4000" b="1" i="1" dirty="0"/>
            <a:t>(Jn 1:14)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Was tempted as we are but remained sinless              </a:t>
          </a:r>
          <a:r>
            <a:rPr lang="en-US" sz="4000" b="1" i="1" dirty="0"/>
            <a:t>(Heb 4:15)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Suffered and died for our sins          </a:t>
          </a:r>
          <a:r>
            <a:rPr lang="en-US" sz="4000" b="1" i="1" dirty="0"/>
            <a:t>(Is 53:5-6)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Suffered and died for our sins          </a:t>
          </a:r>
          <a:r>
            <a:rPr lang="en-US" sz="4000" b="1" i="1" dirty="0"/>
            <a:t>(Is 53:5-6)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C71561-0E11-4507-BC66-93846E07814B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253E4B-702C-4B55-8A55-7020084C140B}">
      <dgm:prSet custT="1"/>
      <dgm:spPr/>
      <dgm:t>
        <a:bodyPr/>
        <a:lstStyle/>
        <a:p>
          <a:r>
            <a:rPr lang="en-US" sz="4000" dirty="0"/>
            <a:t>Suffered and died for our sins      </a:t>
          </a:r>
          <a:r>
            <a:rPr lang="en-US" sz="4000" b="1" i="1" dirty="0"/>
            <a:t>(Rom 5:7-8)</a:t>
          </a:r>
        </a:p>
      </dgm:t>
    </dgm:pt>
    <dgm:pt modelId="{2CD26B52-763D-42BF-AD7A-64171405A1B9}" type="parTrans" cxnId="{092345D7-4B3C-4C79-8AB1-1A538C12BAB6}">
      <dgm:prSet/>
      <dgm:spPr/>
      <dgm:t>
        <a:bodyPr/>
        <a:lstStyle/>
        <a:p>
          <a:endParaRPr lang="en-US"/>
        </a:p>
      </dgm:t>
    </dgm:pt>
    <dgm:pt modelId="{13402D89-98F5-4822-8931-E3ECA65882CE}" type="sibTrans" cxnId="{092345D7-4B3C-4C79-8AB1-1A538C12BAB6}">
      <dgm:prSet/>
      <dgm:spPr/>
      <dgm:t>
        <a:bodyPr/>
        <a:lstStyle/>
        <a:p>
          <a:endParaRPr lang="en-US"/>
        </a:p>
      </dgm:t>
    </dgm:pt>
    <dgm:pt modelId="{1E1B0C28-97DE-4784-AC78-E5434618D55A}">
      <dgm:prSet/>
      <dgm:spPr/>
      <dgm:t>
        <a:bodyPr/>
        <a:lstStyle/>
        <a:p>
          <a:endParaRPr lang="en-US" dirty="0"/>
        </a:p>
      </dgm:t>
    </dgm:pt>
    <dgm:pt modelId="{953011F2-5C5B-4A60-9649-EC83851EE09D}" type="parTrans" cxnId="{30343537-8758-441F-8134-F660ADA07BAE}">
      <dgm:prSet/>
      <dgm:spPr/>
      <dgm:t>
        <a:bodyPr/>
        <a:lstStyle/>
        <a:p>
          <a:endParaRPr lang="en-US"/>
        </a:p>
      </dgm:t>
    </dgm:pt>
    <dgm:pt modelId="{4D872F19-F5BA-47EB-8C55-E32DEE44D028}" type="sibTrans" cxnId="{30343537-8758-441F-8134-F660ADA07BAE}">
      <dgm:prSet/>
      <dgm:spPr/>
      <dgm:t>
        <a:bodyPr/>
        <a:lstStyle/>
        <a:p>
          <a:endParaRPr lang="en-US"/>
        </a:p>
      </dgm:t>
    </dgm:pt>
    <dgm:pt modelId="{299EEB10-4304-4C0A-BE7D-F23BCA5A219C}" type="pres">
      <dgm:prSet presAssocID="{31C71561-0E11-4507-BC66-93846E07814B}" presName="diagram" presStyleCnt="0">
        <dgm:presLayoutVars>
          <dgm:dir/>
          <dgm:resizeHandles val="exact"/>
        </dgm:presLayoutVars>
      </dgm:prSet>
      <dgm:spPr/>
    </dgm:pt>
    <dgm:pt modelId="{7C52A3B3-7A82-4C14-A3EF-556255AA8D35}" type="pres">
      <dgm:prSet presAssocID="{FA253E4B-702C-4B55-8A55-7020084C140B}" presName="node" presStyleLbl="node1" presStyleIdx="0" presStyleCnt="2">
        <dgm:presLayoutVars>
          <dgm:bulletEnabled val="1"/>
        </dgm:presLayoutVars>
      </dgm:prSet>
      <dgm:spPr/>
    </dgm:pt>
    <dgm:pt modelId="{0FCF53AF-8D3C-4488-A6BC-6561DE878E00}" type="pres">
      <dgm:prSet presAssocID="{13402D89-98F5-4822-8931-E3ECA65882CE}" presName="sibTrans" presStyleCnt="0"/>
      <dgm:spPr/>
    </dgm:pt>
    <dgm:pt modelId="{5F8299B8-0A04-47BB-A1F5-EC92B5FBD82F}" type="pres">
      <dgm:prSet presAssocID="{1E1B0C28-97DE-4784-AC78-E5434618D55A}" presName="node" presStyleLbl="node1" presStyleIdx="1" presStyleCnt="2">
        <dgm:presLayoutVars>
          <dgm:bulletEnabled val="1"/>
        </dgm:presLayoutVars>
      </dgm:prSet>
      <dgm:spPr/>
    </dgm:pt>
  </dgm:ptLst>
  <dgm:cxnLst>
    <dgm:cxn modelId="{30343537-8758-441F-8134-F660ADA07BAE}" srcId="{31C71561-0E11-4507-BC66-93846E07814B}" destId="{1E1B0C28-97DE-4784-AC78-E5434618D55A}" srcOrd="1" destOrd="0" parTransId="{953011F2-5C5B-4A60-9649-EC83851EE09D}" sibTransId="{4D872F19-F5BA-47EB-8C55-E32DEE44D028}"/>
    <dgm:cxn modelId="{FB865C3B-2274-4666-BD80-9049F242D3DC}" type="presOf" srcId="{1E1B0C28-97DE-4784-AC78-E5434618D55A}" destId="{5F8299B8-0A04-47BB-A1F5-EC92B5FBD82F}" srcOrd="0" destOrd="0" presId="urn:microsoft.com/office/officeart/2005/8/layout/default"/>
    <dgm:cxn modelId="{A323A748-1D12-4C37-8336-50BC07837282}" type="presOf" srcId="{FA253E4B-702C-4B55-8A55-7020084C140B}" destId="{7C52A3B3-7A82-4C14-A3EF-556255AA8D35}" srcOrd="0" destOrd="0" presId="urn:microsoft.com/office/officeart/2005/8/layout/default"/>
    <dgm:cxn modelId="{092345D7-4B3C-4C79-8AB1-1A538C12BAB6}" srcId="{31C71561-0E11-4507-BC66-93846E07814B}" destId="{FA253E4B-702C-4B55-8A55-7020084C140B}" srcOrd="0" destOrd="0" parTransId="{2CD26B52-763D-42BF-AD7A-64171405A1B9}" sibTransId="{13402D89-98F5-4822-8931-E3ECA65882CE}"/>
    <dgm:cxn modelId="{FB622BEC-070B-40B6-AEBF-E8BA031F920E}" type="presOf" srcId="{31C71561-0E11-4507-BC66-93846E07814B}" destId="{299EEB10-4304-4C0A-BE7D-F23BCA5A219C}" srcOrd="0" destOrd="0" presId="urn:microsoft.com/office/officeart/2005/8/layout/default"/>
    <dgm:cxn modelId="{C17C86CB-5154-490B-B659-B52B178BB4CB}" type="presParOf" srcId="{299EEB10-4304-4C0A-BE7D-F23BCA5A219C}" destId="{7C52A3B3-7A82-4C14-A3EF-556255AA8D35}" srcOrd="0" destOrd="0" presId="urn:microsoft.com/office/officeart/2005/8/layout/default"/>
    <dgm:cxn modelId="{A5A91DE0-E44E-44BC-B8FD-78EDD271E6AD}" type="presParOf" srcId="{299EEB10-4304-4C0A-BE7D-F23BCA5A219C}" destId="{0FCF53AF-8D3C-4488-A6BC-6561DE878E00}" srcOrd="1" destOrd="0" presId="urn:microsoft.com/office/officeart/2005/8/layout/default"/>
    <dgm:cxn modelId="{C3884BD9-1139-4131-934A-BAADEB8F7F85}" type="presParOf" srcId="{299EEB10-4304-4C0A-BE7D-F23BCA5A219C}" destId="{5F8299B8-0A04-47BB-A1F5-EC92B5FBD82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Born of a virgin    </a:t>
          </a:r>
          <a:r>
            <a:rPr lang="en-US" sz="4000" b="1" i="1" kern="1200" dirty="0"/>
            <a:t>(Is 7:14</a:t>
          </a:r>
          <a:r>
            <a:rPr lang="en-US" sz="4000" kern="1200" dirty="0"/>
            <a:t>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Rose from the grave                        </a:t>
          </a:r>
          <a:r>
            <a:rPr lang="en-US" sz="4000" b="1" i="1" kern="1200" dirty="0"/>
            <a:t>(Mt 28:5-6)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Rose from the grave                        </a:t>
          </a:r>
          <a:r>
            <a:rPr lang="en-US" sz="4000" b="1" i="1" kern="1200" dirty="0"/>
            <a:t>(1 Pet 1:3)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Returned to Heaven </a:t>
          </a:r>
          <a:r>
            <a:rPr lang="en-US" sz="4000" b="1" i="1" kern="1200" dirty="0"/>
            <a:t>(Acts 1:11)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133867"/>
          <a:ext cx="4309690" cy="3085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Will Return            </a:t>
          </a:r>
          <a:r>
            <a:rPr lang="en-US" sz="4000" b="1" i="1" kern="1200" dirty="0"/>
            <a:t>(1 </a:t>
          </a:r>
          <a:r>
            <a:rPr lang="en-US" sz="4000" b="1" i="1" kern="1200" dirty="0" err="1"/>
            <a:t>Thes</a:t>
          </a:r>
          <a:r>
            <a:rPr lang="en-US" sz="4000" b="1" i="1" kern="1200" dirty="0"/>
            <a:t> 4:16-17)</a:t>
          </a:r>
          <a:endParaRPr lang="en-US" sz="4000" kern="1200" dirty="0"/>
        </a:p>
      </dsp:txBody>
      <dsp:txXfrm>
        <a:off x="1105" y="133867"/>
        <a:ext cx="4309690" cy="3085315"/>
      </dsp:txXfrm>
    </dsp:sp>
    <dsp:sp modelId="{5F8299B8-0A04-47BB-A1F5-EC92B5FBD82F}">
      <dsp:nvSpPr>
        <dsp:cNvPr id="0" name=""/>
        <dsp:cNvSpPr/>
      </dsp:nvSpPr>
      <dsp:spPr>
        <a:xfrm>
          <a:off x="4741764" y="147934"/>
          <a:ext cx="4309690" cy="3057182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147934"/>
        <a:ext cx="4309690" cy="30571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The only way to God                    </a:t>
          </a:r>
          <a:r>
            <a:rPr lang="en-US" sz="4000" b="1" i="1" kern="1200" dirty="0"/>
            <a:t>(Jn 14:6)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30000" dirty="0"/>
            <a:t> </a:t>
          </a: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Calls for you to come                 </a:t>
          </a:r>
          <a:r>
            <a:rPr lang="en-US" sz="4000" b="1" i="1" kern="1200" dirty="0"/>
            <a:t>(Mt 11:28-29)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Born of a virgin </a:t>
          </a:r>
          <a:r>
            <a:rPr lang="en-US" sz="4000" b="1" i="1" kern="1200" dirty="0"/>
            <a:t>(Mt 1:23)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Eternal Son of God  </a:t>
          </a:r>
          <a:r>
            <a:rPr lang="en-US" sz="4000" b="1" i="1" kern="1200" dirty="0"/>
            <a:t>(Jn 1:1-3)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Eternal Son of God                </a:t>
          </a:r>
          <a:r>
            <a:rPr lang="en-US" sz="4000" b="1" i="1" kern="1200" dirty="0"/>
            <a:t>(Jn 3:16)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Left heaven and became man and walked among men        </a:t>
          </a:r>
          <a:r>
            <a:rPr lang="en-US" sz="4000" b="1" i="1" kern="1200" dirty="0"/>
            <a:t>(Jn 1:14)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Was tempted as we are but remained sinless              </a:t>
          </a:r>
          <a:r>
            <a:rPr lang="en-US" sz="4000" b="1" i="1" kern="1200" dirty="0"/>
            <a:t>(Heb 4:15)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Suffered and died for our sins          </a:t>
          </a:r>
          <a:r>
            <a:rPr lang="en-US" sz="4000" b="1" i="1" kern="1200" dirty="0"/>
            <a:t>(Is 53:5-6)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Suffered and died for our sins          </a:t>
          </a:r>
          <a:r>
            <a:rPr lang="en-US" sz="4000" b="1" i="1" kern="1200" dirty="0"/>
            <a:t>(Is 53:5-6)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A3B3-7A82-4C14-A3EF-556255AA8D35}">
      <dsp:nvSpPr>
        <dsp:cNvPr id="0" name=""/>
        <dsp:cNvSpPr/>
      </dsp:nvSpPr>
      <dsp:spPr>
        <a:xfrm>
          <a:off x="1105" y="383618"/>
          <a:ext cx="4309690" cy="2585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Suffered and died for our sins      </a:t>
          </a:r>
          <a:r>
            <a:rPr lang="en-US" sz="4000" b="1" i="1" kern="1200" dirty="0"/>
            <a:t>(Rom 5:7-8)</a:t>
          </a:r>
        </a:p>
      </dsp:txBody>
      <dsp:txXfrm>
        <a:off x="1105" y="383618"/>
        <a:ext cx="4309690" cy="2585814"/>
      </dsp:txXfrm>
    </dsp:sp>
    <dsp:sp modelId="{5F8299B8-0A04-47BB-A1F5-EC92B5FBD82F}">
      <dsp:nvSpPr>
        <dsp:cNvPr id="0" name=""/>
        <dsp:cNvSpPr/>
      </dsp:nvSpPr>
      <dsp:spPr>
        <a:xfrm>
          <a:off x="4741764" y="383618"/>
          <a:ext cx="4309690" cy="2585814"/>
        </a:xfrm>
        <a:prstGeom prst="rect">
          <a:avLst/>
        </a:prstGeom>
        <a:solidFill>
          <a:schemeClr val="accent2">
            <a:hueOff val="1121191"/>
            <a:satOff val="-50365"/>
            <a:lumOff val="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741764" y="383618"/>
        <a:ext cx="4309690" cy="2585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934ED5-E356-4264-B929-B41CF06D6F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ECDA64-36B6-4BF5-98A6-8955CA4D7E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1806C-7ADF-4224-A116-4A76ADAC3E0C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74B54-7E0F-44D5-B31A-3B069A26A8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4A04C-3E02-45FB-8C56-582DA4A03F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92300-0639-4F9D-8A47-BAAD9A976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658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B886C-B108-47AF-A51C-F62E7D46E792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539E8-30D3-4333-A3A1-68F37AD58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67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6594A50-1E9B-46E3-A510-B3FB312947E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09561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565320B9-F453-4610-A3F8-7AFEE716EEB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144971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00203DE-A8D0-4DD4-AD11-CBE2F1430B9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2416893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D6248E5D-FCAB-49D8-BEAE-DFCE7B075AF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640127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53585042-4C32-40CA-90CB-9B2601916B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138301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3F9D465-BB48-4197-8605-6F1C974A1AB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1332705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675F8F8-9201-4873-BCBA-FCA4D5DE720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526367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temptation in the wilderness Mt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539E8-30D3-4333-A3A1-68F37AD58CCA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F201879C-C932-494E-8A17-44CCDFF7C55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08868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 useBgFill="1">
        <p:nvSpPr>
          <p:cNvPr id="10" name="Rectangle 9"/>
          <p:cNvSpPr/>
          <p:nvPr/>
        </p:nvSpPr>
        <p:spPr>
          <a:xfrm>
            <a:off x="1177083" y="1267730"/>
            <a:ext cx="8618636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303021" y="1411615"/>
            <a:ext cx="836676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622292" y="1267730"/>
            <a:ext cx="1728216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4725162" y="1267730"/>
            <a:ext cx="1522476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6193" y="2244830"/>
            <a:ext cx="804041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120" b="0" kern="1200" cap="all" spc="-9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191" y="4682063"/>
            <a:ext cx="8043161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20" spc="72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11480" indent="0" algn="ctr">
              <a:buNone/>
              <a:defRPr sz="1440"/>
            </a:lvl2pPr>
            <a:lvl3pPr marL="822960" indent="0" algn="ctr">
              <a:buNone/>
              <a:defRPr sz="144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786884" y="1341256"/>
            <a:ext cx="1399032" cy="485546"/>
          </a:xfrm>
        </p:spPr>
        <p:txBody>
          <a:bodyPr/>
          <a:lstStyle>
            <a:lvl1pPr algn="ctr">
              <a:defRPr sz="117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66190" y="5177408"/>
            <a:ext cx="5157266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7746228" y="5177408"/>
            <a:ext cx="1760382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3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6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440" y="762000"/>
            <a:ext cx="212598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762000"/>
            <a:ext cx="726948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7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6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 useBgFill="1">
        <p:nvSpPr>
          <p:cNvPr id="23" name="Rectangle 22"/>
          <p:cNvSpPr/>
          <p:nvPr/>
        </p:nvSpPr>
        <p:spPr>
          <a:xfrm>
            <a:off x="1177083" y="1267730"/>
            <a:ext cx="8618636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303021" y="1411615"/>
            <a:ext cx="836676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622292" y="1267730"/>
            <a:ext cx="1728216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241" y="2275166"/>
            <a:ext cx="8040319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120" kern="1200" cap="all" spc="-9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4725162" y="1267730"/>
            <a:ext cx="1522476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6240" y="4682062"/>
            <a:ext cx="8045806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370297" algn="l"/>
              </a:tabLst>
              <a:defRPr sz="162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114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86884" y="1344503"/>
            <a:ext cx="1399032" cy="498781"/>
          </a:xfrm>
        </p:spPr>
        <p:txBody>
          <a:bodyPr/>
          <a:lstStyle>
            <a:lvl1pPr algn="ctr">
              <a:defRPr lang="en-US" sz="117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6241" y="5177408"/>
            <a:ext cx="5094121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4054" y="5177408"/>
            <a:ext cx="1762505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9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2103120"/>
            <a:ext cx="4197096" cy="3749040"/>
          </a:xfrm>
        </p:spPr>
        <p:txBody>
          <a:bodyPr/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5584" y="2103120"/>
            <a:ext cx="4197096" cy="3749040"/>
          </a:xfrm>
        </p:spPr>
        <p:txBody>
          <a:bodyPr/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9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63" y="2074334"/>
            <a:ext cx="4197096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710" b="1" i="0">
                <a:solidFill>
                  <a:schemeClr val="tx1"/>
                </a:solidFill>
                <a:latin typeface="+mn-lt"/>
              </a:defRPr>
            </a:lvl1pPr>
            <a:lvl2pPr marL="411480" indent="0">
              <a:buNone/>
              <a:defRPr sz="162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863" y="2792473"/>
            <a:ext cx="4197096" cy="3163825"/>
          </a:xfrm>
        </p:spPr>
        <p:txBody>
          <a:bodyPr/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12841" y="2074334"/>
            <a:ext cx="4197096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710" b="1">
                <a:solidFill>
                  <a:schemeClr val="tx1"/>
                </a:solidFill>
              </a:defRPr>
            </a:lvl1pPr>
            <a:lvl2pPr marL="411480" indent="0">
              <a:buNone/>
              <a:defRPr sz="162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12841" y="2792472"/>
            <a:ext cx="4197096" cy="3164509"/>
          </a:xfrm>
        </p:spPr>
        <p:txBody>
          <a:bodyPr/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1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8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7307883" y="237744"/>
            <a:ext cx="344393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7429194" y="374904"/>
            <a:ext cx="3201314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2380" y="607392"/>
            <a:ext cx="2845767" cy="1645920"/>
          </a:xfrm>
        </p:spPr>
        <p:txBody>
          <a:bodyPr anchor="b">
            <a:normAutofit/>
          </a:bodyPr>
          <a:lstStyle>
            <a:lvl1pPr algn="l" defTabSz="82296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8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609600"/>
            <a:ext cx="6172200" cy="5334000"/>
          </a:xfrm>
        </p:spPr>
        <p:txBody>
          <a:bodyPr/>
          <a:lstStyle>
            <a:lvl1pPr>
              <a:defRPr sz="1710"/>
            </a:lvl1pPr>
            <a:lvl2pPr>
              <a:defRPr sz="1440"/>
            </a:lvl2pPr>
            <a:lvl3pPr>
              <a:defRPr sz="126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2380" y="2336800"/>
            <a:ext cx="2845767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720"/>
              </a:spcBef>
              <a:buNone/>
              <a:defRPr sz="1620">
                <a:solidFill>
                  <a:schemeClr val="tx1"/>
                </a:solidFill>
              </a:defRPr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029200" y="6035040"/>
            <a:ext cx="176022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17221" y="6035040"/>
            <a:ext cx="412623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357055" y="6035040"/>
            <a:ext cx="1101092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2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7307883" y="237744"/>
            <a:ext cx="344393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5739" y="237744"/>
            <a:ext cx="692658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96104" y="6035040"/>
            <a:ext cx="1864767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1383" y="6035040"/>
            <a:ext cx="4129202" cy="365760"/>
          </a:xfrm>
        </p:spPr>
        <p:txBody>
          <a:bodyPr/>
          <a:lstStyle>
            <a:lvl1pPr marL="0" algn="r" defTabSz="822960" rtl="0" eaLnBrk="1" latinLnBrk="0" hangingPunct="1">
              <a:defRPr lang="en-US" sz="9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57055" y="6035040"/>
            <a:ext cx="110276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7429194" y="374904"/>
            <a:ext cx="3201314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9525" y="603504"/>
            <a:ext cx="2830297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88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9525" y="2386584"/>
            <a:ext cx="2830297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720"/>
              </a:spcBef>
              <a:buNone/>
              <a:defRPr sz="1620">
                <a:solidFill>
                  <a:schemeClr val="tx1"/>
                </a:solidFill>
              </a:defRPr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28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7" name="Rectangle 6"/>
          <p:cNvSpPr/>
          <p:nvPr/>
        </p:nvSpPr>
        <p:spPr>
          <a:xfrm>
            <a:off x="211227" y="237744"/>
            <a:ext cx="10550347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34671" y="374904"/>
            <a:ext cx="1030345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642594"/>
            <a:ext cx="90525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2103120"/>
            <a:ext cx="905256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31115" y="6035040"/>
            <a:ext cx="2603741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0120" y="6035040"/>
            <a:ext cx="523494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8300" y="6035040"/>
            <a:ext cx="75438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2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hf sldNum="0" hdr="0" ftr="0" dt="0"/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lang="en-US" sz="432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64592" indent="-164592" algn="l" defTabSz="822960" rtl="0" eaLnBrk="1" latinLnBrk="0" hangingPunct="1">
        <a:lnSpc>
          <a:spcPct val="100000"/>
        </a:lnSpc>
        <a:spcBef>
          <a:spcPts val="81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64592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58368" indent="-164592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64592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164592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05740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710000" indent="-205740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1980000" indent="-205740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250000" indent="-205740" algn="l" defTabSz="822960" rtl="0" eaLnBrk="1" latinLnBrk="0" hangingPunct="1">
        <a:lnSpc>
          <a:spcPct val="100000"/>
        </a:lnSpc>
        <a:spcBef>
          <a:spcPts val="4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BEF1D114-3D8C-42D8-81D4-887A9D472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124954B9-22A5-4C97-9165-E10A76491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533173E3-A708-4A63-AB1F-6729F5E5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872" y="754380"/>
            <a:ext cx="10153448" cy="534924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8" name="Rectangle 15">
            <a:extLst>
              <a:ext uri="{FF2B5EF4-FFF2-40B4-BE49-F238E27FC236}">
                <a16:creationId xmlns:a16="http://schemas.microsoft.com/office/drawing/2014/main" id="{9D98FDEF-0256-4AA6-B4F5-14FEE180D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064" y="902514"/>
            <a:ext cx="9859061" cy="5052974"/>
          </a:xfrm>
          <a:prstGeom prst="rect">
            <a:avLst/>
          </a:prstGeom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8702C-282C-42E1-965A-E98837DC5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7924" y="1556860"/>
            <a:ext cx="5144704" cy="273843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The Christ of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8C19E-E408-470C-B043-B41C89822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407" y="4556755"/>
            <a:ext cx="4819738" cy="855878"/>
          </a:xfrm>
        </p:spPr>
        <p:txBody>
          <a:bodyPr>
            <a:normAutofit/>
          </a:bodyPr>
          <a:lstStyle/>
          <a:p>
            <a:r>
              <a:rPr lang="en-US" sz="3200" b="1" i="1" dirty="0"/>
              <a:t>Eph 4:5; Col 1:29</a:t>
            </a: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8ABEB269-2208-4181-9DDB-A5C2D189B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168" y="745042"/>
            <a:ext cx="1728216" cy="6583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19">
            <a:extLst>
              <a:ext uri="{FF2B5EF4-FFF2-40B4-BE49-F238E27FC236}">
                <a16:creationId xmlns:a16="http://schemas.microsoft.com/office/drawing/2014/main" id="{384CBE60-0977-4285-9BF5-9D8271989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29038" y="745041"/>
            <a:ext cx="0" cy="576072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21">
            <a:extLst>
              <a:ext uri="{FF2B5EF4-FFF2-40B4-BE49-F238E27FC236}">
                <a16:creationId xmlns:a16="http://schemas.microsoft.com/office/drawing/2014/main" id="{1911CEBB-5C08-41C5-8954-C727FC875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1514" y="745041"/>
            <a:ext cx="0" cy="576072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6FA950-4DFC-4710-A30A-6E55033CA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29038" y="1325806"/>
            <a:ext cx="1522476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9B1DA09-D1F1-4178-B915-74BB90C4C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53" y="2556059"/>
            <a:ext cx="2910722" cy="174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2290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983954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E429D97-FA13-4211-905C-F1D16DD79B89}"/>
              </a:ext>
            </a:extLst>
          </p:cNvPr>
          <p:cNvSpPr txBox="1"/>
          <p:nvPr/>
        </p:nvSpPr>
        <p:spPr>
          <a:xfrm>
            <a:off x="5795889" y="2759654"/>
            <a:ext cx="4076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/>
              <a:t>For scarcely for a righteous man will one die; yet perhaps for a good man someone would even dare to die. </a:t>
            </a:r>
            <a:r>
              <a:rPr lang="en-US" sz="2400" baseline="30000" dirty="0"/>
              <a:t>8 </a:t>
            </a:r>
            <a:r>
              <a:rPr lang="en-US" sz="2400" dirty="0"/>
              <a:t>But God demonstrates His own love toward us, in that while we were still sinners, Christ died for us. </a:t>
            </a:r>
          </a:p>
        </p:txBody>
      </p:sp>
    </p:spTree>
    <p:extLst>
      <p:ext uri="{BB962C8B-B14F-4D97-AF65-F5344CB8AC3E}">
        <p14:creationId xmlns:p14="http://schemas.microsoft.com/office/powerpoint/2010/main" val="33899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448646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B5EECC6-F2F5-46B3-8654-EACD5B2DE8D4}"/>
              </a:ext>
            </a:extLst>
          </p:cNvPr>
          <p:cNvSpPr txBox="1"/>
          <p:nvPr/>
        </p:nvSpPr>
        <p:spPr>
          <a:xfrm>
            <a:off x="5880295" y="2759654"/>
            <a:ext cx="41323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/>
              <a:t>But the angel answered and said to the women, “Do not be afraid, for I know that you seek Jesus who was crucified. </a:t>
            </a:r>
            <a:r>
              <a:rPr lang="en-US" sz="2400" baseline="30000" dirty="0"/>
              <a:t>6 </a:t>
            </a:r>
            <a:r>
              <a:rPr lang="en-US" sz="2400" dirty="0"/>
              <a:t>He is not here; for He is risen, as He said. Come, see the place where the Lord lay. </a:t>
            </a:r>
          </a:p>
        </p:txBody>
      </p:sp>
    </p:spTree>
    <p:extLst>
      <p:ext uri="{BB962C8B-B14F-4D97-AF65-F5344CB8AC3E}">
        <p14:creationId xmlns:p14="http://schemas.microsoft.com/office/powerpoint/2010/main" val="1197409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940201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C0A9335-6A69-46B4-8870-5B5E3B2AF23E}"/>
              </a:ext>
            </a:extLst>
          </p:cNvPr>
          <p:cNvSpPr txBox="1"/>
          <p:nvPr/>
        </p:nvSpPr>
        <p:spPr>
          <a:xfrm>
            <a:off x="5767754" y="2900367"/>
            <a:ext cx="41323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/>
              <a:t>Blessed </a:t>
            </a:r>
            <a:r>
              <a:rPr lang="en-US" sz="2400" i="1" dirty="0"/>
              <a:t>be</a:t>
            </a:r>
            <a:r>
              <a:rPr lang="en-US" sz="2400" dirty="0"/>
              <a:t> the God and Father of our Lord Jesus Christ, who according to His abundant mercy has begotten us again to a living hope through the resurrection of Jesus Christ from the dead, </a:t>
            </a:r>
          </a:p>
        </p:txBody>
      </p:sp>
    </p:spTree>
    <p:extLst>
      <p:ext uri="{BB962C8B-B14F-4D97-AF65-F5344CB8AC3E}">
        <p14:creationId xmlns:p14="http://schemas.microsoft.com/office/powerpoint/2010/main" val="103816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450169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C545CF9-6BA7-4BB8-9DE7-AD9C01F7019F}"/>
              </a:ext>
            </a:extLst>
          </p:cNvPr>
          <p:cNvSpPr txBox="1"/>
          <p:nvPr/>
        </p:nvSpPr>
        <p:spPr>
          <a:xfrm>
            <a:off x="5795889" y="2848342"/>
            <a:ext cx="4216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/>
              <a:t>who also said, “Men of Galilee, why do you stand gazing up into heaven? This </a:t>
            </a:r>
            <a:r>
              <a:rPr lang="en-US" sz="2400" i="1" dirty="0"/>
              <a:t>same</a:t>
            </a:r>
            <a:r>
              <a:rPr lang="en-US" sz="2400" dirty="0"/>
              <a:t> Jesus, who was taken up from you into heaven, will so come in like manner as you saw Him go into heaven.”</a:t>
            </a:r>
          </a:p>
        </p:txBody>
      </p:sp>
    </p:spTree>
    <p:extLst>
      <p:ext uri="{BB962C8B-B14F-4D97-AF65-F5344CB8AC3E}">
        <p14:creationId xmlns:p14="http://schemas.microsoft.com/office/powerpoint/2010/main" val="3258769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001019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AB2A63C-2874-4C0D-B02F-3BF8AE481239}"/>
              </a:ext>
            </a:extLst>
          </p:cNvPr>
          <p:cNvSpPr txBox="1"/>
          <p:nvPr/>
        </p:nvSpPr>
        <p:spPr>
          <a:xfrm>
            <a:off x="5866228" y="2699811"/>
            <a:ext cx="41464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dirty="0"/>
              <a:t>For the Lord Himself will descend from heaven with a shout, with the voice of an archangel, and with the trumpet of God. And the dead in Christ will rise first. </a:t>
            </a:r>
            <a:r>
              <a:rPr lang="en-US" sz="2000" baseline="30000" dirty="0"/>
              <a:t>17 </a:t>
            </a:r>
            <a:r>
              <a:rPr lang="en-US" sz="2000" dirty="0"/>
              <a:t>Then we who are alive </a:t>
            </a:r>
            <a:r>
              <a:rPr lang="en-US" sz="2000" i="1" dirty="0"/>
              <a:t>and</a:t>
            </a:r>
            <a:r>
              <a:rPr lang="en-US" sz="2000" dirty="0"/>
              <a:t> remain shall be caught up together with them in the clouds to meet the Lord in the air. And thus we shall always be with the Lord. </a:t>
            </a:r>
          </a:p>
        </p:txBody>
      </p:sp>
    </p:spTree>
    <p:extLst>
      <p:ext uri="{BB962C8B-B14F-4D97-AF65-F5344CB8AC3E}">
        <p14:creationId xmlns:p14="http://schemas.microsoft.com/office/powerpoint/2010/main" val="2480538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338743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6906852-3CD7-4A35-A664-187CBD8CD74C}"/>
              </a:ext>
            </a:extLst>
          </p:cNvPr>
          <p:cNvSpPr txBox="1"/>
          <p:nvPr/>
        </p:nvSpPr>
        <p:spPr>
          <a:xfrm>
            <a:off x="5795889" y="2912012"/>
            <a:ext cx="39530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Jesus said to him, “I am the way, the truth, and the life. No one comes to the Father except through Me.</a:t>
            </a:r>
          </a:p>
        </p:txBody>
      </p:sp>
    </p:spTree>
    <p:extLst>
      <p:ext uri="{BB962C8B-B14F-4D97-AF65-F5344CB8AC3E}">
        <p14:creationId xmlns:p14="http://schemas.microsoft.com/office/powerpoint/2010/main" val="2938542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355996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10E69A-E3C2-490D-ACFD-630B73B153F0}"/>
              </a:ext>
            </a:extLst>
          </p:cNvPr>
          <p:cNvSpPr txBox="1"/>
          <p:nvPr/>
        </p:nvSpPr>
        <p:spPr>
          <a:xfrm>
            <a:off x="5795889" y="2759654"/>
            <a:ext cx="41183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aseline="30000" dirty="0"/>
              <a:t> 28 </a:t>
            </a:r>
            <a:r>
              <a:rPr lang="en-US" sz="2400" dirty="0"/>
              <a:t>Come to Me, all </a:t>
            </a:r>
            <a:r>
              <a:rPr lang="en-US" sz="2400" i="1" dirty="0"/>
              <a:t>you</a:t>
            </a:r>
            <a:r>
              <a:rPr lang="en-US" sz="2400" dirty="0"/>
              <a:t> who labor and are heavy laden, and I will give you rest. </a:t>
            </a:r>
            <a:r>
              <a:rPr lang="en-US" sz="2400" baseline="30000" dirty="0"/>
              <a:t>29 </a:t>
            </a:r>
            <a:r>
              <a:rPr lang="en-US" sz="2400" dirty="0"/>
              <a:t>Take My yoke upon you and learn from Me, for I am gentle and lowly in heart, and you will find rest for your souls.</a:t>
            </a:r>
          </a:p>
        </p:txBody>
      </p:sp>
    </p:spTree>
    <p:extLst>
      <p:ext uri="{BB962C8B-B14F-4D97-AF65-F5344CB8AC3E}">
        <p14:creationId xmlns:p14="http://schemas.microsoft.com/office/powerpoint/2010/main" val="3294856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182102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5BB53C7-40CD-4AA7-A2C7-E70ADBDCEDE6}"/>
              </a:ext>
            </a:extLst>
          </p:cNvPr>
          <p:cNvSpPr txBox="1"/>
          <p:nvPr/>
        </p:nvSpPr>
        <p:spPr>
          <a:xfrm>
            <a:off x="5866227" y="2759654"/>
            <a:ext cx="3868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Therefore the Lord Himself will give you a sign: Behold, the virgin shall conceive and bear a Son, and shall call His name Immanuel.</a:t>
            </a:r>
          </a:p>
        </p:txBody>
      </p:sp>
    </p:spTree>
    <p:extLst>
      <p:ext uri="{BB962C8B-B14F-4D97-AF65-F5344CB8AC3E}">
        <p14:creationId xmlns:p14="http://schemas.microsoft.com/office/powerpoint/2010/main" val="1729387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078576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A483CB-74B8-4650-BA59-BDABD5F45939}"/>
              </a:ext>
            </a:extLst>
          </p:cNvPr>
          <p:cNvSpPr txBox="1"/>
          <p:nvPr/>
        </p:nvSpPr>
        <p:spPr>
          <a:xfrm>
            <a:off x="5795889" y="2820353"/>
            <a:ext cx="40339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Behold, the virgin shall be with child, and bear a Son, and they shall call His name Immanuel,” which is translated, “God with us.”</a:t>
            </a:r>
          </a:p>
        </p:txBody>
      </p:sp>
    </p:spTree>
    <p:extLst>
      <p:ext uri="{BB962C8B-B14F-4D97-AF65-F5344CB8AC3E}">
        <p14:creationId xmlns:p14="http://schemas.microsoft.com/office/powerpoint/2010/main" val="26142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401827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329334-A39A-4F59-8552-5CD5CE664AA9}"/>
              </a:ext>
            </a:extLst>
          </p:cNvPr>
          <p:cNvSpPr txBox="1"/>
          <p:nvPr/>
        </p:nvSpPr>
        <p:spPr>
          <a:xfrm flipH="1">
            <a:off x="5725551" y="2759654"/>
            <a:ext cx="42871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/>
              <a:t>In the beginning was the Word, and the Word was with God, and the Word was God. </a:t>
            </a:r>
            <a:r>
              <a:rPr lang="en-US" sz="2400" baseline="30000" dirty="0"/>
              <a:t>2 </a:t>
            </a:r>
            <a:r>
              <a:rPr lang="en-US" sz="2400" dirty="0"/>
              <a:t>He was in the beginning with God. </a:t>
            </a:r>
            <a:r>
              <a:rPr lang="en-US" sz="2400" baseline="30000" dirty="0"/>
              <a:t>3 </a:t>
            </a:r>
            <a:r>
              <a:rPr lang="en-US" sz="2400" dirty="0"/>
              <a:t>All things were made through Him, and without Him nothing was made that was made.</a:t>
            </a:r>
          </a:p>
        </p:txBody>
      </p:sp>
    </p:spTree>
    <p:extLst>
      <p:ext uri="{BB962C8B-B14F-4D97-AF65-F5344CB8AC3E}">
        <p14:creationId xmlns:p14="http://schemas.microsoft.com/office/powerpoint/2010/main" val="3639949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821872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7ABD90-6692-4D73-BFCD-8AAD91C19467}"/>
              </a:ext>
            </a:extLst>
          </p:cNvPr>
          <p:cNvSpPr txBox="1"/>
          <p:nvPr/>
        </p:nvSpPr>
        <p:spPr>
          <a:xfrm>
            <a:off x="5809957" y="2837026"/>
            <a:ext cx="42027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For God so loved the world that He gave His only begotten Son, that whoever believes in Him should not perish but have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15478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174560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3651335-7316-433A-B277-77F4298208CB}"/>
              </a:ext>
            </a:extLst>
          </p:cNvPr>
          <p:cNvSpPr txBox="1"/>
          <p:nvPr/>
        </p:nvSpPr>
        <p:spPr>
          <a:xfrm>
            <a:off x="5880295" y="2759654"/>
            <a:ext cx="41323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And the Word became flesh and dwelt among us, and we beheld His glory, the glory as of the only begotten of the Father, full of grace and truth.</a:t>
            </a:r>
          </a:p>
        </p:txBody>
      </p:sp>
    </p:spTree>
    <p:extLst>
      <p:ext uri="{BB962C8B-B14F-4D97-AF65-F5344CB8AC3E}">
        <p14:creationId xmlns:p14="http://schemas.microsoft.com/office/powerpoint/2010/main" val="3462833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2500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5A8A18-704F-45A7-8213-2E4E5AC4385B}"/>
              </a:ext>
            </a:extLst>
          </p:cNvPr>
          <p:cNvSpPr txBox="1"/>
          <p:nvPr/>
        </p:nvSpPr>
        <p:spPr>
          <a:xfrm>
            <a:off x="5795889" y="2759654"/>
            <a:ext cx="42167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For we do not have a High Priest who cannot sympathize with our weaknesses, but was in all </a:t>
            </a:r>
            <a:r>
              <a:rPr lang="en-US" sz="2800" i="1" dirty="0"/>
              <a:t>points</a:t>
            </a:r>
            <a:r>
              <a:rPr lang="en-US" sz="2800" dirty="0"/>
              <a:t> tempted as </a:t>
            </a:r>
            <a:r>
              <a:rPr lang="en-US" sz="2800" i="1" dirty="0"/>
              <a:t>we are,</a:t>
            </a:r>
            <a:r>
              <a:rPr lang="en-US" sz="2800" dirty="0"/>
              <a:t> </a:t>
            </a:r>
            <a:r>
              <a:rPr lang="en-US" sz="2800" i="1" dirty="0"/>
              <a:t>yet</a:t>
            </a:r>
            <a:r>
              <a:rPr lang="en-US" sz="2800" dirty="0"/>
              <a:t> without sin. </a:t>
            </a:r>
          </a:p>
        </p:txBody>
      </p:sp>
    </p:spTree>
    <p:extLst>
      <p:ext uri="{BB962C8B-B14F-4D97-AF65-F5344CB8AC3E}">
        <p14:creationId xmlns:p14="http://schemas.microsoft.com/office/powerpoint/2010/main" val="3390400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732645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5A8A18-704F-45A7-8213-2E4E5AC4385B}"/>
              </a:ext>
            </a:extLst>
          </p:cNvPr>
          <p:cNvSpPr txBox="1"/>
          <p:nvPr/>
        </p:nvSpPr>
        <p:spPr>
          <a:xfrm>
            <a:off x="5795889" y="2759654"/>
            <a:ext cx="42167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/>
              <a:t>5 </a:t>
            </a:r>
            <a:r>
              <a:rPr lang="en-US" sz="2800" dirty="0"/>
              <a:t>But He </a:t>
            </a:r>
            <a:r>
              <a:rPr lang="en-US" sz="2800" i="1" dirty="0"/>
              <a:t>was</a:t>
            </a:r>
            <a:r>
              <a:rPr lang="en-US" sz="2800" dirty="0"/>
              <a:t> wounded for our transgressions, </a:t>
            </a:r>
            <a:r>
              <a:rPr lang="en-US" sz="2800" i="1" dirty="0"/>
              <a:t>He was</a:t>
            </a:r>
            <a:r>
              <a:rPr lang="en-US" sz="2800" dirty="0"/>
              <a:t> bruised for our iniquities; The chastisement for our peace </a:t>
            </a:r>
            <a:r>
              <a:rPr lang="en-US" sz="2800" i="1" dirty="0"/>
              <a:t>was</a:t>
            </a:r>
            <a:r>
              <a:rPr lang="en-US" sz="2800" dirty="0"/>
              <a:t> upon Him, And by His stripes we are healed.</a:t>
            </a:r>
          </a:p>
        </p:txBody>
      </p:sp>
    </p:spTree>
    <p:extLst>
      <p:ext uri="{BB962C8B-B14F-4D97-AF65-F5344CB8AC3E}">
        <p14:creationId xmlns:p14="http://schemas.microsoft.com/office/powerpoint/2010/main" val="1527338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227" y="556870"/>
            <a:ext cx="10550347" cy="5744261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671" y="680314"/>
            <a:ext cx="10303459" cy="549737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E6374-08B4-4933-B190-10B25F0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21235"/>
            <a:ext cx="9052560" cy="123444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The Christ We Preach…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2C6CA0-93F1-4150-AA97-87EC9262E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31164"/>
              </p:ext>
            </p:extLst>
          </p:nvPr>
        </p:nvGraphicFramePr>
        <p:xfrm>
          <a:off x="960120" y="2421957"/>
          <a:ext cx="9052560" cy="335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371F239-35F0-4793-A5B3-C8B8EFB95668}"/>
              </a:ext>
            </a:extLst>
          </p:cNvPr>
          <p:cNvSpPr txBox="1"/>
          <p:nvPr/>
        </p:nvSpPr>
        <p:spPr>
          <a:xfrm>
            <a:off x="5809956" y="2900367"/>
            <a:ext cx="4090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/>
              <a:t>All we like sheep have gone astray;</a:t>
            </a:r>
            <a:br>
              <a:rPr lang="en-US" sz="2400" dirty="0"/>
            </a:br>
            <a:r>
              <a:rPr lang="en-US" sz="2400" dirty="0"/>
              <a:t>We have turned, every one, to his own way;</a:t>
            </a:r>
            <a:br>
              <a:rPr lang="en-US" sz="2400" dirty="0"/>
            </a:br>
            <a:r>
              <a:rPr lang="en-US" sz="2400" dirty="0"/>
              <a:t>And the Lord has laid on Him the iniquity of us all..</a:t>
            </a:r>
          </a:p>
        </p:txBody>
      </p:sp>
    </p:spTree>
    <p:extLst>
      <p:ext uri="{BB962C8B-B14F-4D97-AF65-F5344CB8AC3E}">
        <p14:creationId xmlns:p14="http://schemas.microsoft.com/office/powerpoint/2010/main" val="22501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894</Words>
  <Application>Microsoft Office PowerPoint</Application>
  <PresentationFormat>Custom</PresentationFormat>
  <Paragraphs>72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Garamond</vt:lpstr>
      <vt:lpstr>SavonVTI</vt:lpstr>
      <vt:lpstr>The Christ of the Bible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  <vt:lpstr>The Christ We Preach…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 of the Bible</dc:title>
  <dc:creator>Rob Miller</dc:creator>
  <cp:lastModifiedBy>christian miller</cp:lastModifiedBy>
  <cp:revision>12</cp:revision>
  <dcterms:created xsi:type="dcterms:W3CDTF">2021-10-06T03:31:55Z</dcterms:created>
  <dcterms:modified xsi:type="dcterms:W3CDTF">2021-10-09T20:15:03Z</dcterms:modified>
</cp:coreProperties>
</file>