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24"/>
  </p:notesMasterIdLst>
  <p:handoutMasterIdLst>
    <p:handoutMasterId r:id="rId25"/>
  </p:handoutMasterIdLst>
  <p:sldIdLst>
    <p:sldId id="256" r:id="rId2"/>
    <p:sldId id="257" r:id="rId3"/>
    <p:sldId id="264" r:id="rId4"/>
    <p:sldId id="263" r:id="rId5"/>
    <p:sldId id="262"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Lst>
  <p:sldSz cx="109728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F8F8F8"/>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90" d="100"/>
          <a:sy n="90" d="100"/>
        </p:scale>
        <p:origin x="102"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44D0C6-9F85-4620-8F62-DD800549D0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PM Sermon</a:t>
            </a:r>
          </a:p>
        </p:txBody>
      </p:sp>
      <p:sp>
        <p:nvSpPr>
          <p:cNvPr id="3" name="Date Placeholder 2">
            <a:extLst>
              <a:ext uri="{FF2B5EF4-FFF2-40B4-BE49-F238E27FC236}">
                <a16:creationId xmlns:a16="http://schemas.microsoft.com/office/drawing/2014/main" id="{DBCC2615-4364-4771-80A7-718EF84CC0C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99C67A-0F9E-40B9-AB69-85AD07D62A24}" type="datetimeFigureOut">
              <a:rPr lang="en-US" smtClean="0"/>
              <a:t>10/16/2021</a:t>
            </a:fld>
            <a:endParaRPr lang="en-US"/>
          </a:p>
        </p:txBody>
      </p:sp>
      <p:sp>
        <p:nvSpPr>
          <p:cNvPr id="4" name="Footer Placeholder 3">
            <a:extLst>
              <a:ext uri="{FF2B5EF4-FFF2-40B4-BE49-F238E27FC236}">
                <a16:creationId xmlns:a16="http://schemas.microsoft.com/office/drawing/2014/main" id="{39708C30-8485-4726-93B5-84208998572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540E707-5097-4EA2-B2BE-B1A6F6D178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C4AC9E-7A23-4194-854F-A47ADBDC367B}" type="slidenum">
              <a:rPr lang="en-US" smtClean="0"/>
              <a:t>‹#›</a:t>
            </a:fld>
            <a:endParaRPr lang="en-US"/>
          </a:p>
        </p:txBody>
      </p:sp>
    </p:spTree>
    <p:extLst>
      <p:ext uri="{BB962C8B-B14F-4D97-AF65-F5344CB8AC3E}">
        <p14:creationId xmlns:p14="http://schemas.microsoft.com/office/powerpoint/2010/main" val="248510764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PM Sermon</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9AB980-AA75-42B8-907F-781519120772}" type="datetimeFigureOut">
              <a:rPr lang="en-US" smtClean="0"/>
              <a:t>10/16/2021</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6E1528-32FD-4733-96CF-A953A0EC428A}" type="slidenum">
              <a:rPr lang="en-US" smtClean="0"/>
              <a:t>‹#›</a:t>
            </a:fld>
            <a:endParaRPr lang="en-US"/>
          </a:p>
        </p:txBody>
      </p:sp>
    </p:spTree>
    <p:extLst>
      <p:ext uri="{BB962C8B-B14F-4D97-AF65-F5344CB8AC3E}">
        <p14:creationId xmlns:p14="http://schemas.microsoft.com/office/powerpoint/2010/main" val="369847791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6E1528-32FD-4733-96CF-A953A0EC428A}" type="slidenum">
              <a:rPr lang="en-US" smtClean="0"/>
              <a:t>2</a:t>
            </a:fld>
            <a:endParaRPr lang="en-US"/>
          </a:p>
        </p:txBody>
      </p:sp>
      <p:sp>
        <p:nvSpPr>
          <p:cNvPr id="5" name="Header Placeholder 4">
            <a:extLst>
              <a:ext uri="{FF2B5EF4-FFF2-40B4-BE49-F238E27FC236}">
                <a16:creationId xmlns:a16="http://schemas.microsoft.com/office/drawing/2014/main" id="{019D67BF-36A9-4469-9A7A-79C89A7A8BB7}"/>
              </a:ext>
            </a:extLst>
          </p:cNvPr>
          <p:cNvSpPr>
            <a:spLocks noGrp="1"/>
          </p:cNvSpPr>
          <p:nvPr>
            <p:ph type="hdr" sz="quarter"/>
          </p:nvPr>
        </p:nvSpPr>
        <p:spPr/>
        <p:txBody>
          <a:bodyPr/>
          <a:lstStyle/>
          <a:p>
            <a:r>
              <a:rPr lang="en-US"/>
              <a:t>PM Sermon</a:t>
            </a:r>
          </a:p>
        </p:txBody>
      </p:sp>
    </p:spTree>
    <p:extLst>
      <p:ext uri="{BB962C8B-B14F-4D97-AF65-F5344CB8AC3E}">
        <p14:creationId xmlns:p14="http://schemas.microsoft.com/office/powerpoint/2010/main" val="3604350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6E1528-32FD-4733-96CF-A953A0EC428A}" type="slidenum">
              <a:rPr lang="en-US" smtClean="0"/>
              <a:t>11</a:t>
            </a:fld>
            <a:endParaRPr lang="en-US"/>
          </a:p>
        </p:txBody>
      </p:sp>
      <p:sp>
        <p:nvSpPr>
          <p:cNvPr id="5" name="Header Placeholder 4">
            <a:extLst>
              <a:ext uri="{FF2B5EF4-FFF2-40B4-BE49-F238E27FC236}">
                <a16:creationId xmlns:a16="http://schemas.microsoft.com/office/drawing/2014/main" id="{08C33802-E440-4214-BBF8-3A1029170E36}"/>
              </a:ext>
            </a:extLst>
          </p:cNvPr>
          <p:cNvSpPr>
            <a:spLocks noGrp="1"/>
          </p:cNvSpPr>
          <p:nvPr>
            <p:ph type="hdr" sz="quarter"/>
          </p:nvPr>
        </p:nvSpPr>
        <p:spPr/>
        <p:txBody>
          <a:bodyPr/>
          <a:lstStyle/>
          <a:p>
            <a:r>
              <a:rPr lang="en-US"/>
              <a:t>PM Sermon</a:t>
            </a:r>
          </a:p>
        </p:txBody>
      </p:sp>
    </p:spTree>
    <p:extLst>
      <p:ext uri="{BB962C8B-B14F-4D97-AF65-F5344CB8AC3E}">
        <p14:creationId xmlns:p14="http://schemas.microsoft.com/office/powerpoint/2010/main" val="199004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6E1528-32FD-4733-96CF-A953A0EC428A}" type="slidenum">
              <a:rPr lang="en-US" smtClean="0"/>
              <a:t>12</a:t>
            </a:fld>
            <a:endParaRPr lang="en-US"/>
          </a:p>
        </p:txBody>
      </p:sp>
      <p:sp>
        <p:nvSpPr>
          <p:cNvPr id="5" name="Header Placeholder 4">
            <a:extLst>
              <a:ext uri="{FF2B5EF4-FFF2-40B4-BE49-F238E27FC236}">
                <a16:creationId xmlns:a16="http://schemas.microsoft.com/office/drawing/2014/main" id="{C811C7E4-9CA9-4CBB-AF5F-879716F7604C}"/>
              </a:ext>
            </a:extLst>
          </p:cNvPr>
          <p:cNvSpPr>
            <a:spLocks noGrp="1"/>
          </p:cNvSpPr>
          <p:nvPr>
            <p:ph type="hdr" sz="quarter"/>
          </p:nvPr>
        </p:nvSpPr>
        <p:spPr/>
        <p:txBody>
          <a:bodyPr/>
          <a:lstStyle/>
          <a:p>
            <a:r>
              <a:rPr lang="en-US"/>
              <a:t>PM Sermon</a:t>
            </a:r>
          </a:p>
        </p:txBody>
      </p:sp>
    </p:spTree>
    <p:extLst>
      <p:ext uri="{BB962C8B-B14F-4D97-AF65-F5344CB8AC3E}">
        <p14:creationId xmlns:p14="http://schemas.microsoft.com/office/powerpoint/2010/main" val="3561202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6E1528-32FD-4733-96CF-A953A0EC428A}" type="slidenum">
              <a:rPr lang="en-US" smtClean="0"/>
              <a:t>13</a:t>
            </a:fld>
            <a:endParaRPr lang="en-US"/>
          </a:p>
        </p:txBody>
      </p:sp>
      <p:sp>
        <p:nvSpPr>
          <p:cNvPr id="5" name="Header Placeholder 4">
            <a:extLst>
              <a:ext uri="{FF2B5EF4-FFF2-40B4-BE49-F238E27FC236}">
                <a16:creationId xmlns:a16="http://schemas.microsoft.com/office/drawing/2014/main" id="{9E149018-20D8-429A-A183-B8686BE5A8F0}"/>
              </a:ext>
            </a:extLst>
          </p:cNvPr>
          <p:cNvSpPr>
            <a:spLocks noGrp="1"/>
          </p:cNvSpPr>
          <p:nvPr>
            <p:ph type="hdr" sz="quarter"/>
          </p:nvPr>
        </p:nvSpPr>
        <p:spPr/>
        <p:txBody>
          <a:bodyPr/>
          <a:lstStyle/>
          <a:p>
            <a:r>
              <a:rPr lang="en-US"/>
              <a:t>PM Sermon</a:t>
            </a:r>
          </a:p>
        </p:txBody>
      </p:sp>
    </p:spTree>
    <p:extLst>
      <p:ext uri="{BB962C8B-B14F-4D97-AF65-F5344CB8AC3E}">
        <p14:creationId xmlns:p14="http://schemas.microsoft.com/office/powerpoint/2010/main" val="3545001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6E1528-32FD-4733-96CF-A953A0EC428A}" type="slidenum">
              <a:rPr lang="en-US" smtClean="0"/>
              <a:t>14</a:t>
            </a:fld>
            <a:endParaRPr lang="en-US"/>
          </a:p>
        </p:txBody>
      </p:sp>
      <p:sp>
        <p:nvSpPr>
          <p:cNvPr id="5" name="Header Placeholder 4">
            <a:extLst>
              <a:ext uri="{FF2B5EF4-FFF2-40B4-BE49-F238E27FC236}">
                <a16:creationId xmlns:a16="http://schemas.microsoft.com/office/drawing/2014/main" id="{97B1A918-936D-4DFE-9806-96CFFC688850}"/>
              </a:ext>
            </a:extLst>
          </p:cNvPr>
          <p:cNvSpPr>
            <a:spLocks noGrp="1"/>
          </p:cNvSpPr>
          <p:nvPr>
            <p:ph type="hdr" sz="quarter"/>
          </p:nvPr>
        </p:nvSpPr>
        <p:spPr/>
        <p:txBody>
          <a:bodyPr/>
          <a:lstStyle/>
          <a:p>
            <a:r>
              <a:rPr lang="en-US"/>
              <a:t>PM Sermon</a:t>
            </a:r>
          </a:p>
        </p:txBody>
      </p:sp>
    </p:spTree>
    <p:extLst>
      <p:ext uri="{BB962C8B-B14F-4D97-AF65-F5344CB8AC3E}">
        <p14:creationId xmlns:p14="http://schemas.microsoft.com/office/powerpoint/2010/main" val="3306863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FFF99"/>
                </a:solidFill>
              </a:rPr>
              <a:t>1 Pet 1:1-4 </a:t>
            </a:r>
            <a:r>
              <a:rPr lang="en-US" dirty="0">
                <a:solidFill>
                  <a:srgbClr val="FFFF99"/>
                </a:solidFill>
              </a:rPr>
              <a:t>“1 Peter, an apostle of Jesus Christ, To the pilgrims of the Dispersion in Pontus, Galatia, Cappadocia, Asia, and Bithynia, </a:t>
            </a:r>
            <a:r>
              <a:rPr lang="en-US" baseline="30000" dirty="0">
                <a:solidFill>
                  <a:srgbClr val="FFFF99"/>
                </a:solidFill>
              </a:rPr>
              <a:t>2 </a:t>
            </a:r>
            <a:r>
              <a:rPr lang="en-US" dirty="0">
                <a:solidFill>
                  <a:srgbClr val="FFFF99"/>
                </a:solidFill>
              </a:rPr>
              <a:t>elect according to the foreknowledge of God the Father, in sanctification of the Spirit, for obedience and sprinkling of the blood of Jesus Christ: Grace to you and peace be multiplied. </a:t>
            </a:r>
            <a:r>
              <a:rPr lang="en-US" baseline="30000" dirty="0">
                <a:solidFill>
                  <a:srgbClr val="FFFF99"/>
                </a:solidFill>
              </a:rPr>
              <a:t>3 </a:t>
            </a:r>
            <a:r>
              <a:rPr lang="en-US" dirty="0">
                <a:solidFill>
                  <a:srgbClr val="FFFF99"/>
                </a:solidFill>
              </a:rPr>
              <a:t>Blessed </a:t>
            </a:r>
            <a:r>
              <a:rPr lang="en-US" i="1" dirty="0">
                <a:solidFill>
                  <a:srgbClr val="FFFF99"/>
                </a:solidFill>
              </a:rPr>
              <a:t>be</a:t>
            </a:r>
            <a:r>
              <a:rPr lang="en-US" dirty="0">
                <a:solidFill>
                  <a:srgbClr val="FFFF99"/>
                </a:solidFill>
              </a:rPr>
              <a:t> the God and Father of our Lord Jesus Christ, who according to His abundant mercy has begotten us again to a living hope through the resurrection of Jesus Christ from the dead, </a:t>
            </a:r>
            <a:r>
              <a:rPr lang="en-US" baseline="30000" dirty="0">
                <a:solidFill>
                  <a:srgbClr val="FFFF99"/>
                </a:solidFill>
              </a:rPr>
              <a:t>4 </a:t>
            </a:r>
            <a:r>
              <a:rPr lang="en-US" dirty="0">
                <a:solidFill>
                  <a:srgbClr val="FFFF99"/>
                </a:solidFill>
              </a:rPr>
              <a:t>to an inheritance incorruptible and undefiled and that does not fade away, reserved in heaven for you,”</a:t>
            </a:r>
          </a:p>
          <a:p>
            <a:endParaRPr lang="en-US" dirty="0"/>
          </a:p>
        </p:txBody>
      </p:sp>
      <p:sp>
        <p:nvSpPr>
          <p:cNvPr id="4" name="Slide Number Placeholder 3"/>
          <p:cNvSpPr>
            <a:spLocks noGrp="1"/>
          </p:cNvSpPr>
          <p:nvPr>
            <p:ph type="sldNum" sz="quarter" idx="5"/>
          </p:nvPr>
        </p:nvSpPr>
        <p:spPr/>
        <p:txBody>
          <a:bodyPr/>
          <a:lstStyle/>
          <a:p>
            <a:fld id="{8F6E1528-32FD-4733-96CF-A953A0EC428A}" type="slidenum">
              <a:rPr lang="en-US" smtClean="0"/>
              <a:t>15</a:t>
            </a:fld>
            <a:endParaRPr lang="en-US"/>
          </a:p>
        </p:txBody>
      </p:sp>
      <p:sp>
        <p:nvSpPr>
          <p:cNvPr id="5" name="Header Placeholder 4">
            <a:extLst>
              <a:ext uri="{FF2B5EF4-FFF2-40B4-BE49-F238E27FC236}">
                <a16:creationId xmlns:a16="http://schemas.microsoft.com/office/drawing/2014/main" id="{3FBCA880-6D59-4381-A6E8-228F629867CE}"/>
              </a:ext>
            </a:extLst>
          </p:cNvPr>
          <p:cNvSpPr>
            <a:spLocks noGrp="1"/>
          </p:cNvSpPr>
          <p:nvPr>
            <p:ph type="hdr" sz="quarter"/>
          </p:nvPr>
        </p:nvSpPr>
        <p:spPr/>
        <p:txBody>
          <a:bodyPr/>
          <a:lstStyle/>
          <a:p>
            <a:r>
              <a:rPr lang="en-US"/>
              <a:t>PM Sermon</a:t>
            </a:r>
          </a:p>
        </p:txBody>
      </p:sp>
    </p:spTree>
    <p:extLst>
      <p:ext uri="{BB962C8B-B14F-4D97-AF65-F5344CB8AC3E}">
        <p14:creationId xmlns:p14="http://schemas.microsoft.com/office/powerpoint/2010/main" val="659037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6E1528-32FD-4733-96CF-A953A0EC428A}" type="slidenum">
              <a:rPr lang="en-US" smtClean="0"/>
              <a:t>16</a:t>
            </a:fld>
            <a:endParaRPr lang="en-US"/>
          </a:p>
        </p:txBody>
      </p:sp>
      <p:sp>
        <p:nvSpPr>
          <p:cNvPr id="5" name="Header Placeholder 4">
            <a:extLst>
              <a:ext uri="{FF2B5EF4-FFF2-40B4-BE49-F238E27FC236}">
                <a16:creationId xmlns:a16="http://schemas.microsoft.com/office/drawing/2014/main" id="{A5337276-F5C2-4D87-BB07-49AEEF634DC3}"/>
              </a:ext>
            </a:extLst>
          </p:cNvPr>
          <p:cNvSpPr>
            <a:spLocks noGrp="1"/>
          </p:cNvSpPr>
          <p:nvPr>
            <p:ph type="hdr" sz="quarter"/>
          </p:nvPr>
        </p:nvSpPr>
        <p:spPr/>
        <p:txBody>
          <a:bodyPr/>
          <a:lstStyle/>
          <a:p>
            <a:r>
              <a:rPr lang="en-US"/>
              <a:t>PM Sermon</a:t>
            </a:r>
          </a:p>
        </p:txBody>
      </p:sp>
    </p:spTree>
    <p:extLst>
      <p:ext uri="{BB962C8B-B14F-4D97-AF65-F5344CB8AC3E}">
        <p14:creationId xmlns:p14="http://schemas.microsoft.com/office/powerpoint/2010/main" val="3204076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6E1528-32FD-4733-96CF-A953A0EC428A}" type="slidenum">
              <a:rPr lang="en-US" smtClean="0"/>
              <a:t>17</a:t>
            </a:fld>
            <a:endParaRPr lang="en-US"/>
          </a:p>
        </p:txBody>
      </p:sp>
      <p:sp>
        <p:nvSpPr>
          <p:cNvPr id="5" name="Header Placeholder 4">
            <a:extLst>
              <a:ext uri="{FF2B5EF4-FFF2-40B4-BE49-F238E27FC236}">
                <a16:creationId xmlns:a16="http://schemas.microsoft.com/office/drawing/2014/main" id="{3527AE91-AD8F-4020-B475-E753CF6FE4FE}"/>
              </a:ext>
            </a:extLst>
          </p:cNvPr>
          <p:cNvSpPr>
            <a:spLocks noGrp="1"/>
          </p:cNvSpPr>
          <p:nvPr>
            <p:ph type="hdr" sz="quarter"/>
          </p:nvPr>
        </p:nvSpPr>
        <p:spPr/>
        <p:txBody>
          <a:bodyPr/>
          <a:lstStyle/>
          <a:p>
            <a:r>
              <a:rPr lang="en-US"/>
              <a:t>PM Sermon</a:t>
            </a:r>
          </a:p>
        </p:txBody>
      </p:sp>
    </p:spTree>
    <p:extLst>
      <p:ext uri="{BB962C8B-B14F-4D97-AF65-F5344CB8AC3E}">
        <p14:creationId xmlns:p14="http://schemas.microsoft.com/office/powerpoint/2010/main" val="2391304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6E1528-32FD-4733-96CF-A953A0EC428A}" type="slidenum">
              <a:rPr lang="en-US" smtClean="0"/>
              <a:t>18</a:t>
            </a:fld>
            <a:endParaRPr lang="en-US"/>
          </a:p>
        </p:txBody>
      </p:sp>
      <p:sp>
        <p:nvSpPr>
          <p:cNvPr id="5" name="Header Placeholder 4">
            <a:extLst>
              <a:ext uri="{FF2B5EF4-FFF2-40B4-BE49-F238E27FC236}">
                <a16:creationId xmlns:a16="http://schemas.microsoft.com/office/drawing/2014/main" id="{AAB01607-4A5A-4942-B963-BDCF309DC07F}"/>
              </a:ext>
            </a:extLst>
          </p:cNvPr>
          <p:cNvSpPr>
            <a:spLocks noGrp="1"/>
          </p:cNvSpPr>
          <p:nvPr>
            <p:ph type="hdr" sz="quarter"/>
          </p:nvPr>
        </p:nvSpPr>
        <p:spPr/>
        <p:txBody>
          <a:bodyPr/>
          <a:lstStyle/>
          <a:p>
            <a:r>
              <a:rPr lang="en-US"/>
              <a:t>PM Sermon</a:t>
            </a:r>
          </a:p>
        </p:txBody>
      </p:sp>
    </p:spTree>
    <p:extLst>
      <p:ext uri="{BB962C8B-B14F-4D97-AF65-F5344CB8AC3E}">
        <p14:creationId xmlns:p14="http://schemas.microsoft.com/office/powerpoint/2010/main" val="854739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6E1528-32FD-4733-96CF-A953A0EC428A}" type="slidenum">
              <a:rPr lang="en-US" smtClean="0"/>
              <a:t>19</a:t>
            </a:fld>
            <a:endParaRPr lang="en-US"/>
          </a:p>
        </p:txBody>
      </p:sp>
      <p:sp>
        <p:nvSpPr>
          <p:cNvPr id="5" name="Header Placeholder 4">
            <a:extLst>
              <a:ext uri="{FF2B5EF4-FFF2-40B4-BE49-F238E27FC236}">
                <a16:creationId xmlns:a16="http://schemas.microsoft.com/office/drawing/2014/main" id="{26E78380-E106-4DD9-8D9E-4D94A4FB2496}"/>
              </a:ext>
            </a:extLst>
          </p:cNvPr>
          <p:cNvSpPr>
            <a:spLocks noGrp="1"/>
          </p:cNvSpPr>
          <p:nvPr>
            <p:ph type="hdr" sz="quarter"/>
          </p:nvPr>
        </p:nvSpPr>
        <p:spPr/>
        <p:txBody>
          <a:bodyPr/>
          <a:lstStyle/>
          <a:p>
            <a:r>
              <a:rPr lang="en-US"/>
              <a:t>PM Sermon</a:t>
            </a:r>
          </a:p>
        </p:txBody>
      </p:sp>
    </p:spTree>
    <p:extLst>
      <p:ext uri="{BB962C8B-B14F-4D97-AF65-F5344CB8AC3E}">
        <p14:creationId xmlns:p14="http://schemas.microsoft.com/office/powerpoint/2010/main" val="3414185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6E1528-32FD-4733-96CF-A953A0EC428A}" type="slidenum">
              <a:rPr lang="en-US" smtClean="0"/>
              <a:t>20</a:t>
            </a:fld>
            <a:endParaRPr lang="en-US"/>
          </a:p>
        </p:txBody>
      </p:sp>
      <p:sp>
        <p:nvSpPr>
          <p:cNvPr id="5" name="Header Placeholder 4">
            <a:extLst>
              <a:ext uri="{FF2B5EF4-FFF2-40B4-BE49-F238E27FC236}">
                <a16:creationId xmlns:a16="http://schemas.microsoft.com/office/drawing/2014/main" id="{79B34D51-3444-4318-AFB7-02FF6DFD56D9}"/>
              </a:ext>
            </a:extLst>
          </p:cNvPr>
          <p:cNvSpPr>
            <a:spLocks noGrp="1"/>
          </p:cNvSpPr>
          <p:nvPr>
            <p:ph type="hdr" sz="quarter"/>
          </p:nvPr>
        </p:nvSpPr>
        <p:spPr/>
        <p:txBody>
          <a:bodyPr/>
          <a:lstStyle/>
          <a:p>
            <a:r>
              <a:rPr lang="en-US"/>
              <a:t>PM Sermon</a:t>
            </a:r>
          </a:p>
        </p:txBody>
      </p:sp>
    </p:spTree>
    <p:extLst>
      <p:ext uri="{BB962C8B-B14F-4D97-AF65-F5344CB8AC3E}">
        <p14:creationId xmlns:p14="http://schemas.microsoft.com/office/powerpoint/2010/main" val="3257613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6E1528-32FD-4733-96CF-A953A0EC428A}" type="slidenum">
              <a:rPr lang="en-US" smtClean="0"/>
              <a:t>3</a:t>
            </a:fld>
            <a:endParaRPr lang="en-US"/>
          </a:p>
        </p:txBody>
      </p:sp>
      <p:sp>
        <p:nvSpPr>
          <p:cNvPr id="5" name="Header Placeholder 4">
            <a:extLst>
              <a:ext uri="{FF2B5EF4-FFF2-40B4-BE49-F238E27FC236}">
                <a16:creationId xmlns:a16="http://schemas.microsoft.com/office/drawing/2014/main" id="{D0E9F54A-7B6C-4616-98BB-845817ACF38D}"/>
              </a:ext>
            </a:extLst>
          </p:cNvPr>
          <p:cNvSpPr>
            <a:spLocks noGrp="1"/>
          </p:cNvSpPr>
          <p:nvPr>
            <p:ph type="hdr" sz="quarter"/>
          </p:nvPr>
        </p:nvSpPr>
        <p:spPr/>
        <p:txBody>
          <a:bodyPr/>
          <a:lstStyle/>
          <a:p>
            <a:r>
              <a:rPr lang="en-US"/>
              <a:t>PM Sermon</a:t>
            </a:r>
          </a:p>
        </p:txBody>
      </p:sp>
    </p:spTree>
    <p:extLst>
      <p:ext uri="{BB962C8B-B14F-4D97-AF65-F5344CB8AC3E}">
        <p14:creationId xmlns:p14="http://schemas.microsoft.com/office/powerpoint/2010/main" val="103068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6E1528-32FD-4733-96CF-A953A0EC428A}" type="slidenum">
              <a:rPr lang="en-US" smtClean="0"/>
              <a:t>21</a:t>
            </a:fld>
            <a:endParaRPr lang="en-US"/>
          </a:p>
        </p:txBody>
      </p:sp>
      <p:sp>
        <p:nvSpPr>
          <p:cNvPr id="5" name="Header Placeholder 4">
            <a:extLst>
              <a:ext uri="{FF2B5EF4-FFF2-40B4-BE49-F238E27FC236}">
                <a16:creationId xmlns:a16="http://schemas.microsoft.com/office/drawing/2014/main" id="{C155A91A-797D-4F0F-9D73-4DC4E983A810}"/>
              </a:ext>
            </a:extLst>
          </p:cNvPr>
          <p:cNvSpPr>
            <a:spLocks noGrp="1"/>
          </p:cNvSpPr>
          <p:nvPr>
            <p:ph type="hdr" sz="quarter"/>
          </p:nvPr>
        </p:nvSpPr>
        <p:spPr/>
        <p:txBody>
          <a:bodyPr/>
          <a:lstStyle/>
          <a:p>
            <a:r>
              <a:rPr lang="en-US"/>
              <a:t>PM Sermon</a:t>
            </a:r>
          </a:p>
        </p:txBody>
      </p:sp>
    </p:spTree>
    <p:extLst>
      <p:ext uri="{BB962C8B-B14F-4D97-AF65-F5344CB8AC3E}">
        <p14:creationId xmlns:p14="http://schemas.microsoft.com/office/powerpoint/2010/main" val="2905203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 notes</a:t>
            </a:r>
          </a:p>
        </p:txBody>
      </p:sp>
      <p:sp>
        <p:nvSpPr>
          <p:cNvPr id="4" name="Slide Number Placeholder 3"/>
          <p:cNvSpPr>
            <a:spLocks noGrp="1"/>
          </p:cNvSpPr>
          <p:nvPr>
            <p:ph type="sldNum" sz="quarter" idx="5"/>
          </p:nvPr>
        </p:nvSpPr>
        <p:spPr/>
        <p:txBody>
          <a:bodyPr/>
          <a:lstStyle/>
          <a:p>
            <a:fld id="{8F6E1528-32FD-4733-96CF-A953A0EC428A}" type="slidenum">
              <a:rPr lang="en-US" smtClean="0"/>
              <a:t>22</a:t>
            </a:fld>
            <a:endParaRPr lang="en-US"/>
          </a:p>
        </p:txBody>
      </p:sp>
      <p:sp>
        <p:nvSpPr>
          <p:cNvPr id="5" name="Header Placeholder 4">
            <a:extLst>
              <a:ext uri="{FF2B5EF4-FFF2-40B4-BE49-F238E27FC236}">
                <a16:creationId xmlns:a16="http://schemas.microsoft.com/office/drawing/2014/main" id="{0BEECF0E-9FC7-4185-8CF1-D3AB77D4E428}"/>
              </a:ext>
            </a:extLst>
          </p:cNvPr>
          <p:cNvSpPr>
            <a:spLocks noGrp="1"/>
          </p:cNvSpPr>
          <p:nvPr>
            <p:ph type="hdr" sz="quarter"/>
          </p:nvPr>
        </p:nvSpPr>
        <p:spPr/>
        <p:txBody>
          <a:bodyPr/>
          <a:lstStyle/>
          <a:p>
            <a:r>
              <a:rPr lang="en-US"/>
              <a:t>PM Sermon</a:t>
            </a:r>
          </a:p>
        </p:txBody>
      </p:sp>
    </p:spTree>
    <p:extLst>
      <p:ext uri="{BB962C8B-B14F-4D97-AF65-F5344CB8AC3E}">
        <p14:creationId xmlns:p14="http://schemas.microsoft.com/office/powerpoint/2010/main" val="2130733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6E1528-32FD-4733-96CF-A953A0EC428A}" type="slidenum">
              <a:rPr lang="en-US" smtClean="0"/>
              <a:t>4</a:t>
            </a:fld>
            <a:endParaRPr lang="en-US"/>
          </a:p>
        </p:txBody>
      </p:sp>
      <p:sp>
        <p:nvSpPr>
          <p:cNvPr id="5" name="Header Placeholder 4">
            <a:extLst>
              <a:ext uri="{FF2B5EF4-FFF2-40B4-BE49-F238E27FC236}">
                <a16:creationId xmlns:a16="http://schemas.microsoft.com/office/drawing/2014/main" id="{30D8B7A9-FB84-4CA8-A4C1-6636AE911B6B}"/>
              </a:ext>
            </a:extLst>
          </p:cNvPr>
          <p:cNvSpPr>
            <a:spLocks noGrp="1"/>
          </p:cNvSpPr>
          <p:nvPr>
            <p:ph type="hdr" sz="quarter"/>
          </p:nvPr>
        </p:nvSpPr>
        <p:spPr/>
        <p:txBody>
          <a:bodyPr/>
          <a:lstStyle/>
          <a:p>
            <a:r>
              <a:rPr lang="en-US"/>
              <a:t>PM Sermon</a:t>
            </a:r>
          </a:p>
        </p:txBody>
      </p:sp>
    </p:spTree>
    <p:extLst>
      <p:ext uri="{BB962C8B-B14F-4D97-AF65-F5344CB8AC3E}">
        <p14:creationId xmlns:p14="http://schemas.microsoft.com/office/powerpoint/2010/main" val="55292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6E1528-32FD-4733-96CF-A953A0EC428A}" type="slidenum">
              <a:rPr lang="en-US" smtClean="0"/>
              <a:t>5</a:t>
            </a:fld>
            <a:endParaRPr lang="en-US"/>
          </a:p>
        </p:txBody>
      </p:sp>
      <p:sp>
        <p:nvSpPr>
          <p:cNvPr id="5" name="Header Placeholder 4">
            <a:extLst>
              <a:ext uri="{FF2B5EF4-FFF2-40B4-BE49-F238E27FC236}">
                <a16:creationId xmlns:a16="http://schemas.microsoft.com/office/drawing/2014/main" id="{76E6D587-2FDB-4A44-A4E3-00733BFC6E1C}"/>
              </a:ext>
            </a:extLst>
          </p:cNvPr>
          <p:cNvSpPr>
            <a:spLocks noGrp="1"/>
          </p:cNvSpPr>
          <p:nvPr>
            <p:ph type="hdr" sz="quarter"/>
          </p:nvPr>
        </p:nvSpPr>
        <p:spPr/>
        <p:txBody>
          <a:bodyPr/>
          <a:lstStyle/>
          <a:p>
            <a:r>
              <a:rPr lang="en-US"/>
              <a:t>PM Sermon</a:t>
            </a:r>
          </a:p>
        </p:txBody>
      </p:sp>
    </p:spTree>
    <p:extLst>
      <p:ext uri="{BB962C8B-B14F-4D97-AF65-F5344CB8AC3E}">
        <p14:creationId xmlns:p14="http://schemas.microsoft.com/office/powerpoint/2010/main" val="328769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6E1528-32FD-4733-96CF-A953A0EC428A}" type="slidenum">
              <a:rPr lang="en-US" smtClean="0"/>
              <a:t>6</a:t>
            </a:fld>
            <a:endParaRPr lang="en-US"/>
          </a:p>
        </p:txBody>
      </p:sp>
      <p:sp>
        <p:nvSpPr>
          <p:cNvPr id="5" name="Header Placeholder 4">
            <a:extLst>
              <a:ext uri="{FF2B5EF4-FFF2-40B4-BE49-F238E27FC236}">
                <a16:creationId xmlns:a16="http://schemas.microsoft.com/office/drawing/2014/main" id="{3A063370-EC93-47E7-8E73-CDE43806EE03}"/>
              </a:ext>
            </a:extLst>
          </p:cNvPr>
          <p:cNvSpPr>
            <a:spLocks noGrp="1"/>
          </p:cNvSpPr>
          <p:nvPr>
            <p:ph type="hdr" sz="quarter"/>
          </p:nvPr>
        </p:nvSpPr>
        <p:spPr/>
        <p:txBody>
          <a:bodyPr/>
          <a:lstStyle/>
          <a:p>
            <a:r>
              <a:rPr lang="en-US"/>
              <a:t>PM Sermon</a:t>
            </a:r>
          </a:p>
        </p:txBody>
      </p:sp>
    </p:spTree>
    <p:extLst>
      <p:ext uri="{BB962C8B-B14F-4D97-AF65-F5344CB8AC3E}">
        <p14:creationId xmlns:p14="http://schemas.microsoft.com/office/powerpoint/2010/main" val="4137474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6E1528-32FD-4733-96CF-A953A0EC428A}" type="slidenum">
              <a:rPr lang="en-US" smtClean="0"/>
              <a:t>7</a:t>
            </a:fld>
            <a:endParaRPr lang="en-US"/>
          </a:p>
        </p:txBody>
      </p:sp>
      <p:sp>
        <p:nvSpPr>
          <p:cNvPr id="5" name="Header Placeholder 4">
            <a:extLst>
              <a:ext uri="{FF2B5EF4-FFF2-40B4-BE49-F238E27FC236}">
                <a16:creationId xmlns:a16="http://schemas.microsoft.com/office/drawing/2014/main" id="{591FA108-4555-4772-8E7E-03114847FBE7}"/>
              </a:ext>
            </a:extLst>
          </p:cNvPr>
          <p:cNvSpPr>
            <a:spLocks noGrp="1"/>
          </p:cNvSpPr>
          <p:nvPr>
            <p:ph type="hdr" sz="quarter"/>
          </p:nvPr>
        </p:nvSpPr>
        <p:spPr/>
        <p:txBody>
          <a:bodyPr/>
          <a:lstStyle/>
          <a:p>
            <a:r>
              <a:rPr lang="en-US"/>
              <a:t>PM Sermon</a:t>
            </a:r>
          </a:p>
        </p:txBody>
      </p:sp>
    </p:spTree>
    <p:extLst>
      <p:ext uri="{BB962C8B-B14F-4D97-AF65-F5344CB8AC3E}">
        <p14:creationId xmlns:p14="http://schemas.microsoft.com/office/powerpoint/2010/main" val="2024995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6E1528-32FD-4733-96CF-A953A0EC428A}" type="slidenum">
              <a:rPr lang="en-US" smtClean="0"/>
              <a:t>8</a:t>
            </a:fld>
            <a:endParaRPr lang="en-US"/>
          </a:p>
        </p:txBody>
      </p:sp>
      <p:sp>
        <p:nvSpPr>
          <p:cNvPr id="5" name="Header Placeholder 4">
            <a:extLst>
              <a:ext uri="{FF2B5EF4-FFF2-40B4-BE49-F238E27FC236}">
                <a16:creationId xmlns:a16="http://schemas.microsoft.com/office/drawing/2014/main" id="{21C10681-BFAB-4344-948C-D2135C97E8B3}"/>
              </a:ext>
            </a:extLst>
          </p:cNvPr>
          <p:cNvSpPr>
            <a:spLocks noGrp="1"/>
          </p:cNvSpPr>
          <p:nvPr>
            <p:ph type="hdr" sz="quarter"/>
          </p:nvPr>
        </p:nvSpPr>
        <p:spPr/>
        <p:txBody>
          <a:bodyPr/>
          <a:lstStyle/>
          <a:p>
            <a:r>
              <a:rPr lang="en-US"/>
              <a:t>PM Sermon</a:t>
            </a:r>
          </a:p>
        </p:txBody>
      </p:sp>
    </p:spTree>
    <p:extLst>
      <p:ext uri="{BB962C8B-B14F-4D97-AF65-F5344CB8AC3E}">
        <p14:creationId xmlns:p14="http://schemas.microsoft.com/office/powerpoint/2010/main" val="333917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6E1528-32FD-4733-96CF-A953A0EC428A}" type="slidenum">
              <a:rPr lang="en-US" smtClean="0"/>
              <a:t>9</a:t>
            </a:fld>
            <a:endParaRPr lang="en-US"/>
          </a:p>
        </p:txBody>
      </p:sp>
      <p:sp>
        <p:nvSpPr>
          <p:cNvPr id="5" name="Header Placeholder 4">
            <a:extLst>
              <a:ext uri="{FF2B5EF4-FFF2-40B4-BE49-F238E27FC236}">
                <a16:creationId xmlns:a16="http://schemas.microsoft.com/office/drawing/2014/main" id="{47395307-EBA5-4CE1-A0F1-14507EE06E81}"/>
              </a:ext>
            </a:extLst>
          </p:cNvPr>
          <p:cNvSpPr>
            <a:spLocks noGrp="1"/>
          </p:cNvSpPr>
          <p:nvPr>
            <p:ph type="hdr" sz="quarter"/>
          </p:nvPr>
        </p:nvSpPr>
        <p:spPr/>
        <p:txBody>
          <a:bodyPr/>
          <a:lstStyle/>
          <a:p>
            <a:r>
              <a:rPr lang="en-US"/>
              <a:t>PM Sermon</a:t>
            </a:r>
          </a:p>
        </p:txBody>
      </p:sp>
    </p:spTree>
    <p:extLst>
      <p:ext uri="{BB962C8B-B14F-4D97-AF65-F5344CB8AC3E}">
        <p14:creationId xmlns:p14="http://schemas.microsoft.com/office/powerpoint/2010/main" val="1773847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6E1528-32FD-4733-96CF-A953A0EC428A}" type="slidenum">
              <a:rPr lang="en-US" smtClean="0"/>
              <a:t>10</a:t>
            </a:fld>
            <a:endParaRPr lang="en-US"/>
          </a:p>
        </p:txBody>
      </p:sp>
      <p:sp>
        <p:nvSpPr>
          <p:cNvPr id="5" name="Header Placeholder 4">
            <a:extLst>
              <a:ext uri="{FF2B5EF4-FFF2-40B4-BE49-F238E27FC236}">
                <a16:creationId xmlns:a16="http://schemas.microsoft.com/office/drawing/2014/main" id="{63209FDD-4579-48EB-8DC0-DB938D3BFDA4}"/>
              </a:ext>
            </a:extLst>
          </p:cNvPr>
          <p:cNvSpPr>
            <a:spLocks noGrp="1"/>
          </p:cNvSpPr>
          <p:nvPr>
            <p:ph type="hdr" sz="quarter"/>
          </p:nvPr>
        </p:nvSpPr>
        <p:spPr/>
        <p:txBody>
          <a:bodyPr/>
          <a:lstStyle/>
          <a:p>
            <a:r>
              <a:rPr lang="en-US"/>
              <a:t>PM Sermon</a:t>
            </a:r>
          </a:p>
        </p:txBody>
      </p:sp>
    </p:spTree>
    <p:extLst>
      <p:ext uri="{BB962C8B-B14F-4D97-AF65-F5344CB8AC3E}">
        <p14:creationId xmlns:p14="http://schemas.microsoft.com/office/powerpoint/2010/main" val="1484099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21818-E75A-458F-AC5B-0E9A2C76B835}"/>
              </a:ext>
            </a:extLst>
          </p:cNvPr>
          <p:cNvSpPr>
            <a:spLocks noGrp="1"/>
          </p:cNvSpPr>
          <p:nvPr>
            <p:ph type="ctrTitle"/>
          </p:nvPr>
        </p:nvSpPr>
        <p:spPr>
          <a:xfrm>
            <a:off x="403250" y="448056"/>
            <a:ext cx="10163556" cy="3401568"/>
          </a:xfrm>
        </p:spPr>
        <p:txBody>
          <a:bodyPr anchor="b">
            <a:normAutofit/>
          </a:bodyPr>
          <a:lstStyle>
            <a:lvl1pPr algn="l">
              <a:defRPr sz="576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6EE64DE-978B-4F95-BB3C-D027D8008748}"/>
              </a:ext>
            </a:extLst>
          </p:cNvPr>
          <p:cNvSpPr>
            <a:spLocks noGrp="1"/>
          </p:cNvSpPr>
          <p:nvPr>
            <p:ph type="subTitle" idx="1"/>
          </p:nvPr>
        </p:nvSpPr>
        <p:spPr>
          <a:xfrm>
            <a:off x="403250" y="4471416"/>
            <a:ext cx="10163556" cy="1481328"/>
          </a:xfrm>
        </p:spPr>
        <p:txBody>
          <a:bodyPr/>
          <a:lstStyle>
            <a:lvl1pPr marL="0" indent="0" algn="l">
              <a:lnSpc>
                <a:spcPct val="120000"/>
              </a:lnSpc>
              <a:buNone/>
              <a:defRPr sz="2160">
                <a:solidFill>
                  <a:schemeClr val="tx2">
                    <a:alpha val="55000"/>
                  </a:schemeClr>
                </a:solidFill>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cxnSp>
        <p:nvCxnSpPr>
          <p:cNvPr id="8" name="Straight Connector 7">
            <a:extLst>
              <a:ext uri="{FF2B5EF4-FFF2-40B4-BE49-F238E27FC236}">
                <a16:creationId xmlns:a16="http://schemas.microsoft.com/office/drawing/2014/main" id="{C66CC717-08C5-4F3E-B8AA-BA93C8755982}"/>
              </a:ext>
            </a:extLst>
          </p:cNvPr>
          <p:cNvCxnSpPr>
            <a:cxnSpLocks/>
          </p:cNvCxnSpPr>
          <p:nvPr/>
        </p:nvCxnSpPr>
        <p:spPr>
          <a:xfrm>
            <a:off x="404460" y="4122000"/>
            <a:ext cx="1016388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896B5700-AA45-4E20-8BE5-27620411303F}"/>
              </a:ext>
            </a:extLst>
          </p:cNvPr>
          <p:cNvSpPr>
            <a:spLocks noGrp="1"/>
          </p:cNvSpPr>
          <p:nvPr>
            <p:ph type="ftr" sz="quarter" idx="3"/>
          </p:nvPr>
        </p:nvSpPr>
        <p:spPr>
          <a:xfrm>
            <a:off x="3933749" y="6153912"/>
            <a:ext cx="4857350" cy="502920"/>
          </a:xfrm>
          <a:prstGeom prst="rect">
            <a:avLst/>
          </a:prstGeom>
        </p:spPr>
        <p:txBody>
          <a:bodyPr vert="horz" lIns="0" tIns="0" rIns="91440" bIns="0" rtlCol="0" anchor="ctr"/>
          <a:lstStyle>
            <a:lvl1pPr algn="l">
              <a:defRPr sz="810" cap="all" spc="180" baseline="0">
                <a:solidFill>
                  <a:schemeClr val="tx2">
                    <a:alpha val="55000"/>
                  </a:schemeClr>
                </a:solidFill>
              </a:defRPr>
            </a:lvl1pPr>
          </a:lstStyle>
          <a:p>
            <a:r>
              <a:rPr lang="en-US" spc="180" dirty="0"/>
              <a:t>Sample Footer Text</a:t>
            </a:r>
          </a:p>
        </p:txBody>
      </p:sp>
      <p:sp>
        <p:nvSpPr>
          <p:cNvPr id="10" name="Slide Number Placeholder 5">
            <a:extLst>
              <a:ext uri="{FF2B5EF4-FFF2-40B4-BE49-F238E27FC236}">
                <a16:creationId xmlns:a16="http://schemas.microsoft.com/office/drawing/2014/main" id="{7C5B7199-CC00-4D38-8B48-F8A539112985}"/>
              </a:ext>
            </a:extLst>
          </p:cNvPr>
          <p:cNvSpPr>
            <a:spLocks noGrp="1"/>
          </p:cNvSpPr>
          <p:nvPr>
            <p:ph type="sldNum" sz="quarter" idx="4"/>
          </p:nvPr>
        </p:nvSpPr>
        <p:spPr>
          <a:xfrm>
            <a:off x="9214409" y="6153912"/>
            <a:ext cx="1359770" cy="502920"/>
          </a:xfrm>
          <a:prstGeom prst="rect">
            <a:avLst/>
          </a:prstGeom>
        </p:spPr>
        <p:txBody>
          <a:bodyPr vert="horz" lIns="0" tIns="0" rIns="0" bIns="0" rtlCol="0" anchor="ctr"/>
          <a:lstStyle>
            <a:lvl1pPr algn="r">
              <a:defRPr sz="810">
                <a:solidFill>
                  <a:schemeClr val="tx2">
                    <a:alpha val="55000"/>
                  </a:schemeClr>
                </a:solidFill>
              </a:defRPr>
            </a:lvl1pPr>
          </a:lstStyle>
          <a:p>
            <a:fld id="{0D309695-DEC3-40DA-9DF5-330280C9D0E8}" type="slidenum">
              <a:rPr lang="en-US" smtClean="0"/>
              <a:pPr/>
              <a:t>‹#›</a:t>
            </a:fld>
            <a:endParaRPr lang="en-US" dirty="0"/>
          </a:p>
        </p:txBody>
      </p:sp>
      <p:sp>
        <p:nvSpPr>
          <p:cNvPr id="11" name="Date Placeholder 3">
            <a:extLst>
              <a:ext uri="{FF2B5EF4-FFF2-40B4-BE49-F238E27FC236}">
                <a16:creationId xmlns:a16="http://schemas.microsoft.com/office/drawing/2014/main" id="{16BC76EC-3453-4CE0-A71D-BD21940757B4}"/>
              </a:ext>
            </a:extLst>
          </p:cNvPr>
          <p:cNvSpPr>
            <a:spLocks noGrp="1"/>
          </p:cNvSpPr>
          <p:nvPr>
            <p:ph type="dt" sz="half" idx="2"/>
          </p:nvPr>
        </p:nvSpPr>
        <p:spPr>
          <a:xfrm>
            <a:off x="398621" y="6152968"/>
            <a:ext cx="3111818" cy="502920"/>
          </a:xfrm>
          <a:prstGeom prst="rect">
            <a:avLst/>
          </a:prstGeom>
        </p:spPr>
        <p:txBody>
          <a:bodyPr wrap="square" lIns="0" tIns="0" rIns="0" bIns="0" anchor="ctr" anchorCtr="0">
            <a:normAutofit/>
          </a:bodyPr>
          <a:lstStyle>
            <a:lvl1pPr>
              <a:defRPr sz="810" cap="all" spc="180" baseline="0">
                <a:solidFill>
                  <a:schemeClr val="tx1">
                    <a:alpha val="55000"/>
                  </a:schemeClr>
                </a:solidFill>
              </a:defRPr>
            </a:lvl1pPr>
          </a:lstStyle>
          <a:p>
            <a:fld id="{8256C2ED-54A4-480D-B5C8-65C0D62359B9}" type="datetime2">
              <a:rPr lang="en-US" smtClean="0"/>
              <a:pPr/>
              <a:t>Saturday, October 16, 2021</a:t>
            </a:fld>
            <a:endParaRPr lang="en-US" dirty="0"/>
          </a:p>
        </p:txBody>
      </p:sp>
    </p:spTree>
    <p:extLst>
      <p:ext uri="{BB962C8B-B14F-4D97-AF65-F5344CB8AC3E}">
        <p14:creationId xmlns:p14="http://schemas.microsoft.com/office/powerpoint/2010/main" val="2527726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733FC-38A1-463C-BF3D-0D99784E02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AFD076A-A004-4560-A43B-028624E20D17}"/>
              </a:ext>
            </a:extLst>
          </p:cNvPr>
          <p:cNvSpPr>
            <a:spLocks noGrp="1"/>
          </p:cNvSpPr>
          <p:nvPr>
            <p:ph type="body" orient="vert" idx="1"/>
          </p:nvPr>
        </p:nvSpPr>
        <p:spPr>
          <a:xfrm>
            <a:off x="403250" y="1956816"/>
            <a:ext cx="10171786" cy="3995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FCFBA60-9309-4F2A-9FA9-305C4AFBECAF}"/>
              </a:ext>
            </a:extLst>
          </p:cNvPr>
          <p:cNvSpPr>
            <a:spLocks noGrp="1"/>
          </p:cNvSpPr>
          <p:nvPr>
            <p:ph type="dt" sz="half" idx="10"/>
          </p:nvPr>
        </p:nvSpPr>
        <p:spPr>
          <a:xfrm>
            <a:off x="395021" y="6153912"/>
            <a:ext cx="3110789" cy="502920"/>
          </a:xfrm>
          <a:prstGeom prst="rect">
            <a:avLst/>
          </a:prstGeom>
        </p:spPr>
        <p:txBody>
          <a:bodyPr/>
          <a:lstStyle/>
          <a:p>
            <a:fld id="{53CF612A-4CB0-4F57-9A87-F049CECB184D}" type="datetime2">
              <a:rPr lang="en-US" smtClean="0"/>
              <a:t>Saturday, October 16, 2021</a:t>
            </a:fld>
            <a:endParaRPr lang="en-US"/>
          </a:p>
        </p:txBody>
      </p:sp>
      <p:sp>
        <p:nvSpPr>
          <p:cNvPr id="5" name="Footer Placeholder 4">
            <a:extLst>
              <a:ext uri="{FF2B5EF4-FFF2-40B4-BE49-F238E27FC236}">
                <a16:creationId xmlns:a16="http://schemas.microsoft.com/office/drawing/2014/main" id="{491BF451-928F-4E55-8A76-111D0E21121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B5EC161-BA80-4E93-AEB1-B61E38C098BB}"/>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4123611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44E3E-5EFE-4FCB-86A2-5E20CC6525EC}"/>
              </a:ext>
            </a:extLst>
          </p:cNvPr>
          <p:cNvSpPr>
            <a:spLocks noGrp="1"/>
          </p:cNvSpPr>
          <p:nvPr>
            <p:ph type="title" orient="vert"/>
          </p:nvPr>
        </p:nvSpPr>
        <p:spPr>
          <a:xfrm>
            <a:off x="9208922" y="448056"/>
            <a:ext cx="1423721" cy="550468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95005E-2E0C-4200-BF29-1135A35EE9B9}"/>
              </a:ext>
            </a:extLst>
          </p:cNvPr>
          <p:cNvSpPr>
            <a:spLocks noGrp="1"/>
          </p:cNvSpPr>
          <p:nvPr>
            <p:ph type="body" orient="vert" idx="1"/>
          </p:nvPr>
        </p:nvSpPr>
        <p:spPr>
          <a:xfrm>
            <a:off x="395021" y="438912"/>
            <a:ext cx="8492947" cy="5504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12BBBED-3B21-4271-BC0F-BBA258B59D48}"/>
              </a:ext>
            </a:extLst>
          </p:cNvPr>
          <p:cNvSpPr>
            <a:spLocks noGrp="1"/>
          </p:cNvSpPr>
          <p:nvPr>
            <p:ph type="dt" sz="half" idx="10"/>
          </p:nvPr>
        </p:nvSpPr>
        <p:spPr>
          <a:xfrm>
            <a:off x="395021" y="6153912"/>
            <a:ext cx="3110789" cy="502920"/>
          </a:xfrm>
          <a:prstGeom prst="rect">
            <a:avLst/>
          </a:prstGeom>
        </p:spPr>
        <p:txBody>
          <a:bodyPr/>
          <a:lstStyle/>
          <a:p>
            <a:fld id="{8F397F40-C8F7-4897-A6B8-241042F913A9}" type="datetime2">
              <a:rPr lang="en-US" smtClean="0"/>
              <a:t>Saturday, October 16, 2021</a:t>
            </a:fld>
            <a:endParaRPr lang="en-US"/>
          </a:p>
        </p:txBody>
      </p:sp>
      <p:sp>
        <p:nvSpPr>
          <p:cNvPr id="5" name="Footer Placeholder 4">
            <a:extLst>
              <a:ext uri="{FF2B5EF4-FFF2-40B4-BE49-F238E27FC236}">
                <a16:creationId xmlns:a16="http://schemas.microsoft.com/office/drawing/2014/main" id="{2D89CED5-56F3-4943-8143-918F7A860CD4}"/>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09C87180-7248-4741-8E3B-9AAFB414DD95}"/>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1744715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B7685-BDD9-488F-B082-33592E0F1364}"/>
              </a:ext>
            </a:extLst>
          </p:cNvPr>
          <p:cNvSpPr>
            <a:spLocks noGrp="1"/>
          </p:cNvSpPr>
          <p:nvPr>
            <p:ph type="title"/>
          </p:nvPr>
        </p:nvSpPr>
        <p:spPr/>
        <p:txBody>
          <a:bodyPr wrap="square"/>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E9CB5FF-7FB5-4B8A-BF1C-48765D40B4C0}"/>
              </a:ext>
            </a:extLst>
          </p:cNvPr>
          <p:cNvSpPr>
            <a:spLocks noGrp="1"/>
          </p:cNvSpPr>
          <p:nvPr>
            <p:ph idx="1"/>
          </p:nvPr>
        </p:nvSpPr>
        <p:spPr>
          <a:xfrm>
            <a:off x="403250" y="1735200"/>
            <a:ext cx="10163880" cy="3783013"/>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BDA03860-F8F0-4186-B5D0-72C935B2C2A9}"/>
              </a:ext>
            </a:extLst>
          </p:cNvPr>
          <p:cNvSpPr>
            <a:spLocks noGrp="1"/>
          </p:cNvSpPr>
          <p:nvPr>
            <p:ph type="ftr" sz="quarter" idx="3"/>
          </p:nvPr>
        </p:nvSpPr>
        <p:spPr>
          <a:xfrm>
            <a:off x="3933749" y="6153912"/>
            <a:ext cx="4857350" cy="502920"/>
          </a:xfrm>
          <a:prstGeom prst="rect">
            <a:avLst/>
          </a:prstGeom>
        </p:spPr>
        <p:txBody>
          <a:bodyPr vert="horz" lIns="0" tIns="0" rIns="91440" bIns="0" rtlCol="0" anchor="ctr"/>
          <a:lstStyle>
            <a:lvl1pPr algn="l">
              <a:defRPr sz="810" cap="all" spc="180" baseline="0">
                <a:solidFill>
                  <a:schemeClr val="tx2">
                    <a:alpha val="55000"/>
                  </a:schemeClr>
                </a:solidFill>
              </a:defRPr>
            </a:lvl1pPr>
          </a:lstStyle>
          <a:p>
            <a:r>
              <a:rPr lang="en-US" spc="180" dirty="0"/>
              <a:t>Sample Footer Text</a:t>
            </a:r>
          </a:p>
        </p:txBody>
      </p:sp>
      <p:sp>
        <p:nvSpPr>
          <p:cNvPr id="8" name="Slide Number Placeholder 5">
            <a:extLst>
              <a:ext uri="{FF2B5EF4-FFF2-40B4-BE49-F238E27FC236}">
                <a16:creationId xmlns:a16="http://schemas.microsoft.com/office/drawing/2014/main" id="{60B9D802-9E36-42DA-B6CA-6C937CBE8A94}"/>
              </a:ext>
            </a:extLst>
          </p:cNvPr>
          <p:cNvSpPr>
            <a:spLocks noGrp="1"/>
          </p:cNvSpPr>
          <p:nvPr>
            <p:ph type="sldNum" sz="quarter" idx="4"/>
          </p:nvPr>
        </p:nvSpPr>
        <p:spPr>
          <a:xfrm>
            <a:off x="9214409" y="6153912"/>
            <a:ext cx="1359770" cy="502920"/>
          </a:xfrm>
          <a:prstGeom prst="rect">
            <a:avLst/>
          </a:prstGeom>
        </p:spPr>
        <p:txBody>
          <a:bodyPr vert="horz" lIns="0" tIns="0" rIns="0" bIns="0" rtlCol="0" anchor="ctr"/>
          <a:lstStyle>
            <a:lvl1pPr algn="r">
              <a:defRPr sz="810">
                <a:solidFill>
                  <a:schemeClr val="tx2">
                    <a:alpha val="55000"/>
                  </a:schemeClr>
                </a:solidFill>
              </a:defRPr>
            </a:lvl1pPr>
          </a:lstStyle>
          <a:p>
            <a:fld id="{0D309695-DEC3-40DA-9DF5-330280C9D0E8}" type="slidenum">
              <a:rPr lang="en-US" smtClean="0"/>
              <a:pPr/>
              <a:t>‹#›</a:t>
            </a:fld>
            <a:endParaRPr lang="en-US" dirty="0"/>
          </a:p>
        </p:txBody>
      </p:sp>
      <p:sp>
        <p:nvSpPr>
          <p:cNvPr id="9" name="Date Placeholder 3">
            <a:extLst>
              <a:ext uri="{FF2B5EF4-FFF2-40B4-BE49-F238E27FC236}">
                <a16:creationId xmlns:a16="http://schemas.microsoft.com/office/drawing/2014/main" id="{C227B5A7-BF66-4C50-9DAD-A24070310B83}"/>
              </a:ext>
            </a:extLst>
          </p:cNvPr>
          <p:cNvSpPr>
            <a:spLocks noGrp="1"/>
          </p:cNvSpPr>
          <p:nvPr>
            <p:ph type="dt" sz="half" idx="2"/>
          </p:nvPr>
        </p:nvSpPr>
        <p:spPr>
          <a:xfrm>
            <a:off x="398621" y="6152968"/>
            <a:ext cx="3111818" cy="502920"/>
          </a:xfrm>
          <a:prstGeom prst="rect">
            <a:avLst/>
          </a:prstGeom>
        </p:spPr>
        <p:txBody>
          <a:bodyPr wrap="square" lIns="0" tIns="0" rIns="0" bIns="0" anchor="ctr" anchorCtr="0">
            <a:normAutofit/>
          </a:bodyPr>
          <a:lstStyle>
            <a:lvl1pPr>
              <a:defRPr sz="810" cap="all" spc="180" baseline="0">
                <a:solidFill>
                  <a:schemeClr val="tx1">
                    <a:alpha val="55000"/>
                  </a:schemeClr>
                </a:solidFill>
              </a:defRPr>
            </a:lvl1pPr>
          </a:lstStyle>
          <a:p>
            <a:fld id="{8256C2ED-54A4-480D-B5C8-65C0D62359B9}" type="datetime2">
              <a:rPr lang="en-US" smtClean="0"/>
              <a:pPr/>
              <a:t>Saturday, October 16, 2021</a:t>
            </a:fld>
            <a:endParaRPr lang="en-US" dirty="0"/>
          </a:p>
        </p:txBody>
      </p:sp>
    </p:spTree>
    <p:extLst>
      <p:ext uri="{BB962C8B-B14F-4D97-AF65-F5344CB8AC3E}">
        <p14:creationId xmlns:p14="http://schemas.microsoft.com/office/powerpoint/2010/main" val="2036159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2B8D-DB20-44D1-84BC-F76685913380}"/>
              </a:ext>
            </a:extLst>
          </p:cNvPr>
          <p:cNvSpPr>
            <a:spLocks noGrp="1"/>
          </p:cNvSpPr>
          <p:nvPr>
            <p:ph type="title"/>
          </p:nvPr>
        </p:nvSpPr>
        <p:spPr>
          <a:xfrm>
            <a:off x="403251" y="448056"/>
            <a:ext cx="10180015" cy="3401568"/>
          </a:xfrm>
        </p:spPr>
        <p:txBody>
          <a:bodyPr anchor="b">
            <a:normAutofit/>
          </a:bodyPr>
          <a:lstStyle>
            <a:lvl1pPr>
              <a:defRPr sz="576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594C298-618E-4642-8F2B-8DD253ED5C06}"/>
              </a:ext>
            </a:extLst>
          </p:cNvPr>
          <p:cNvSpPr>
            <a:spLocks noGrp="1"/>
          </p:cNvSpPr>
          <p:nvPr>
            <p:ph type="body" idx="1"/>
          </p:nvPr>
        </p:nvSpPr>
        <p:spPr>
          <a:xfrm>
            <a:off x="403250" y="4471416"/>
            <a:ext cx="10163556" cy="1481328"/>
          </a:xfrm>
        </p:spPr>
        <p:txBody>
          <a:bodyPr/>
          <a:lstStyle>
            <a:lvl1pPr marL="0" indent="0">
              <a:lnSpc>
                <a:spcPct val="120000"/>
              </a:lnSpc>
              <a:buNone/>
              <a:defRPr sz="2160">
                <a:solidFill>
                  <a:schemeClr val="tx2">
                    <a:alpha val="55000"/>
                  </a:schemeClr>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B3ECD5-2EEA-457B-9C93-36F8AF368EC7}"/>
              </a:ext>
            </a:extLst>
          </p:cNvPr>
          <p:cNvSpPr>
            <a:spLocks noGrp="1"/>
          </p:cNvSpPr>
          <p:nvPr>
            <p:ph type="dt" sz="half" idx="10"/>
          </p:nvPr>
        </p:nvSpPr>
        <p:spPr>
          <a:xfrm>
            <a:off x="395021" y="6153912"/>
            <a:ext cx="3110789" cy="502920"/>
          </a:xfrm>
          <a:prstGeom prst="rect">
            <a:avLst/>
          </a:prstGeom>
        </p:spPr>
        <p:txBody>
          <a:bodyPr/>
          <a:lstStyle/>
          <a:p>
            <a:fld id="{10EDCA73-0A86-4195-A787-75037827079D}" type="datetime2">
              <a:rPr lang="en-US" smtClean="0"/>
              <a:t>Saturday, October 16, 2021</a:t>
            </a:fld>
            <a:endParaRPr lang="en-US"/>
          </a:p>
        </p:txBody>
      </p:sp>
      <p:sp>
        <p:nvSpPr>
          <p:cNvPr id="5" name="Footer Placeholder 4">
            <a:extLst>
              <a:ext uri="{FF2B5EF4-FFF2-40B4-BE49-F238E27FC236}">
                <a16:creationId xmlns:a16="http://schemas.microsoft.com/office/drawing/2014/main" id="{D79A15D4-F172-4025-9290-C8F5D419720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3926CD73-9984-4E1D-BD74-37115C1F4C57}"/>
              </a:ext>
            </a:extLst>
          </p:cNvPr>
          <p:cNvSpPr>
            <a:spLocks noGrp="1"/>
          </p:cNvSpPr>
          <p:nvPr>
            <p:ph type="sldNum" sz="quarter" idx="12"/>
          </p:nvPr>
        </p:nvSpPr>
        <p:spPr/>
        <p:txBody>
          <a:bodyPr rIns="219456"/>
          <a:lstStyle/>
          <a:p>
            <a:fld id="{0D309695-DEC3-40DA-9DF5-330280C9D0E8}" type="slidenum">
              <a:rPr lang="en-US" smtClean="0"/>
              <a:t>‹#›</a:t>
            </a:fld>
            <a:endParaRPr lang="en-US"/>
          </a:p>
        </p:txBody>
      </p:sp>
      <p:cxnSp>
        <p:nvCxnSpPr>
          <p:cNvPr id="8" name="Straight Connector 7">
            <a:extLst>
              <a:ext uri="{FF2B5EF4-FFF2-40B4-BE49-F238E27FC236}">
                <a16:creationId xmlns:a16="http://schemas.microsoft.com/office/drawing/2014/main" id="{E99FAD47-5E44-4EE5-A422-A77593F8F3A3}"/>
              </a:ext>
            </a:extLst>
          </p:cNvPr>
          <p:cNvCxnSpPr>
            <a:cxnSpLocks/>
          </p:cNvCxnSpPr>
          <p:nvPr/>
        </p:nvCxnSpPr>
        <p:spPr>
          <a:xfrm>
            <a:off x="404460" y="4122000"/>
            <a:ext cx="1016388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6078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74E41-AB27-418C-AA9E-8F863DDE362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8B9E10A-E18D-4122-A71B-0A22F695E076}"/>
              </a:ext>
            </a:extLst>
          </p:cNvPr>
          <p:cNvSpPr>
            <a:spLocks noGrp="1"/>
          </p:cNvSpPr>
          <p:nvPr>
            <p:ph sz="half" idx="1"/>
          </p:nvPr>
        </p:nvSpPr>
        <p:spPr>
          <a:xfrm>
            <a:off x="403251" y="1735200"/>
            <a:ext cx="4888382" cy="4214750"/>
          </a:xfrm>
        </p:spPr>
        <p:txBody>
          <a:bodyPr/>
          <a:lstStyle>
            <a:lvl1pPr marL="405000">
              <a:defRPr/>
            </a:lvl1pPr>
            <a:lvl2pPr marL="810000">
              <a:defRPr/>
            </a:lvl2pPr>
            <a:lvl3pPr marL="1215000">
              <a:defRPr/>
            </a:lvl3pPr>
            <a:lvl4pPr marL="1620000">
              <a:defRPr/>
            </a:lvl4pPr>
            <a:lvl5pPr marL="202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0CB980D-2720-431B-88C8-4D837023BBFF}"/>
              </a:ext>
            </a:extLst>
          </p:cNvPr>
          <p:cNvSpPr>
            <a:spLocks noGrp="1"/>
          </p:cNvSpPr>
          <p:nvPr>
            <p:ph sz="half" idx="2"/>
          </p:nvPr>
        </p:nvSpPr>
        <p:spPr>
          <a:xfrm>
            <a:off x="5678424" y="1735200"/>
            <a:ext cx="4888382" cy="4214750"/>
          </a:xfrm>
        </p:spPr>
        <p:txBody>
          <a:bodyPr/>
          <a:lstStyle>
            <a:lvl2pPr marL="810000">
              <a:defRPr/>
            </a:lvl2pPr>
            <a:lvl3pPr marL="1215000">
              <a:defRPr/>
            </a:lvl3pPr>
            <a:lvl4pPr marL="1620000">
              <a:defRPr/>
            </a:lvl4pPr>
            <a:lvl5pPr marL="2187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E8EB211-F6F7-4C53-B25F-F1EBF7A8BF4E}"/>
              </a:ext>
            </a:extLst>
          </p:cNvPr>
          <p:cNvSpPr>
            <a:spLocks noGrp="1"/>
          </p:cNvSpPr>
          <p:nvPr>
            <p:ph type="dt" sz="half" idx="10"/>
          </p:nvPr>
        </p:nvSpPr>
        <p:spPr>
          <a:xfrm>
            <a:off x="395021" y="6153912"/>
            <a:ext cx="3110789" cy="502920"/>
          </a:xfrm>
          <a:prstGeom prst="rect">
            <a:avLst/>
          </a:prstGeom>
        </p:spPr>
        <p:txBody>
          <a:bodyPr/>
          <a:lstStyle/>
          <a:p>
            <a:fld id="{83C75374-B296-498E-A935-80631EA9020D}" type="datetime2">
              <a:rPr lang="en-US" smtClean="0"/>
              <a:t>Saturday, October 16, 2021</a:t>
            </a:fld>
            <a:endParaRPr lang="en-US"/>
          </a:p>
        </p:txBody>
      </p:sp>
      <p:sp>
        <p:nvSpPr>
          <p:cNvPr id="6" name="Footer Placeholder 5">
            <a:extLst>
              <a:ext uri="{FF2B5EF4-FFF2-40B4-BE49-F238E27FC236}">
                <a16:creationId xmlns:a16="http://schemas.microsoft.com/office/drawing/2014/main" id="{D0AA830D-482E-415E-B855-D561B94BDC2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2D7FB2AC-9F49-4D35-8C5E-ECECC6B13134}"/>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1827486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25D59-DC0A-4295-8714-902B54B983AF}"/>
              </a:ext>
            </a:extLst>
          </p:cNvPr>
          <p:cNvSpPr>
            <a:spLocks noGrp="1"/>
          </p:cNvSpPr>
          <p:nvPr>
            <p:ph type="title"/>
          </p:nvPr>
        </p:nvSpPr>
        <p:spPr>
          <a:xfrm>
            <a:off x="403251" y="388800"/>
            <a:ext cx="10180015" cy="11412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67A33E2-E7AE-4E37-9DF1-69697E45D2A7}"/>
              </a:ext>
            </a:extLst>
          </p:cNvPr>
          <p:cNvSpPr>
            <a:spLocks noGrp="1"/>
          </p:cNvSpPr>
          <p:nvPr>
            <p:ph type="body" idx="1"/>
          </p:nvPr>
        </p:nvSpPr>
        <p:spPr>
          <a:xfrm>
            <a:off x="403251" y="1774952"/>
            <a:ext cx="4888382" cy="612648"/>
          </a:xfrm>
        </p:spPr>
        <p:txBody>
          <a:bodyPr anchor="t">
            <a:normAutofit/>
          </a:bodyPr>
          <a:lstStyle>
            <a:lvl1pPr marL="0" indent="0">
              <a:lnSpc>
                <a:spcPct val="100000"/>
              </a:lnSpc>
              <a:buNone/>
              <a:defRPr sz="1800" b="0" i="1">
                <a:latin typeface="+mj-lt"/>
              </a:defRPr>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a:extLst>
              <a:ext uri="{FF2B5EF4-FFF2-40B4-BE49-F238E27FC236}">
                <a16:creationId xmlns:a16="http://schemas.microsoft.com/office/drawing/2014/main" id="{7A2E79D5-E651-4B82-AFAA-DE6E16AC3EB8}"/>
              </a:ext>
            </a:extLst>
          </p:cNvPr>
          <p:cNvSpPr>
            <a:spLocks noGrp="1"/>
          </p:cNvSpPr>
          <p:nvPr>
            <p:ph sz="half" idx="2"/>
          </p:nvPr>
        </p:nvSpPr>
        <p:spPr>
          <a:xfrm>
            <a:off x="403251" y="2752344"/>
            <a:ext cx="4888382"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1A91196-F771-42C3-A726-A4ECF561FFF3}"/>
              </a:ext>
            </a:extLst>
          </p:cNvPr>
          <p:cNvSpPr>
            <a:spLocks noGrp="1"/>
          </p:cNvSpPr>
          <p:nvPr>
            <p:ph type="body" sz="quarter" idx="3"/>
          </p:nvPr>
        </p:nvSpPr>
        <p:spPr>
          <a:xfrm>
            <a:off x="5678424" y="1774952"/>
            <a:ext cx="4888382" cy="612648"/>
          </a:xfrm>
        </p:spPr>
        <p:txBody>
          <a:bodyPr anchor="t">
            <a:normAutofit/>
          </a:bodyPr>
          <a:lstStyle>
            <a:lvl1pPr marL="0" indent="0">
              <a:lnSpc>
                <a:spcPct val="100000"/>
              </a:lnSpc>
              <a:buNone/>
              <a:defRPr sz="1800" b="0" i="1">
                <a:latin typeface="+mj-lt"/>
              </a:defRPr>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a:extLst>
              <a:ext uri="{FF2B5EF4-FFF2-40B4-BE49-F238E27FC236}">
                <a16:creationId xmlns:a16="http://schemas.microsoft.com/office/drawing/2014/main" id="{A776BA18-D373-4B5F-B812-5D5E4C2378E7}"/>
              </a:ext>
            </a:extLst>
          </p:cNvPr>
          <p:cNvSpPr>
            <a:spLocks noGrp="1"/>
          </p:cNvSpPr>
          <p:nvPr>
            <p:ph sz="quarter" idx="4"/>
          </p:nvPr>
        </p:nvSpPr>
        <p:spPr>
          <a:xfrm>
            <a:off x="5678424" y="2752344"/>
            <a:ext cx="4888382"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395D0EB-9F99-4C95-ADA6-AC6B493CCA9D}"/>
              </a:ext>
            </a:extLst>
          </p:cNvPr>
          <p:cNvSpPr>
            <a:spLocks noGrp="1"/>
          </p:cNvSpPr>
          <p:nvPr>
            <p:ph type="dt" sz="half" idx="10"/>
          </p:nvPr>
        </p:nvSpPr>
        <p:spPr>
          <a:xfrm>
            <a:off x="395021" y="6153912"/>
            <a:ext cx="3110789" cy="502920"/>
          </a:xfrm>
          <a:prstGeom prst="rect">
            <a:avLst/>
          </a:prstGeom>
        </p:spPr>
        <p:txBody>
          <a:bodyPr/>
          <a:lstStyle/>
          <a:p>
            <a:fld id="{B098B728-214A-4ABC-8432-5B3A5A66A987}" type="datetime2">
              <a:rPr lang="en-US" smtClean="0"/>
              <a:t>Saturday, October 16, 2021</a:t>
            </a:fld>
            <a:endParaRPr lang="en-US" dirty="0"/>
          </a:p>
        </p:txBody>
      </p:sp>
      <p:sp>
        <p:nvSpPr>
          <p:cNvPr id="8" name="Footer Placeholder 7">
            <a:extLst>
              <a:ext uri="{FF2B5EF4-FFF2-40B4-BE49-F238E27FC236}">
                <a16:creationId xmlns:a16="http://schemas.microsoft.com/office/drawing/2014/main" id="{27EB69A9-1E48-4683-8873-D888C39E6EE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57E419C-3010-4562-BA4B-ECBC2DBE629E}"/>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929714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58066-A255-4886-A4B0-2AC829A768F3}"/>
              </a:ext>
            </a:extLst>
          </p:cNvPr>
          <p:cNvSpPr>
            <a:spLocks noGrp="1"/>
          </p:cNvSpPr>
          <p:nvPr>
            <p:ph type="title"/>
          </p:nvPr>
        </p:nvSpPr>
        <p:spPr>
          <a:xfrm>
            <a:off x="403251" y="388800"/>
            <a:ext cx="10180015" cy="5559552"/>
          </a:xfrm>
        </p:spPr>
        <p:txBody>
          <a:bodyPr wrap="square"/>
          <a:lstStyle/>
          <a:p>
            <a:r>
              <a:rPr lang="en-US"/>
              <a:t>Click to edit Master title style</a:t>
            </a:r>
            <a:endParaRPr lang="en-US" dirty="0"/>
          </a:p>
        </p:txBody>
      </p:sp>
      <p:sp>
        <p:nvSpPr>
          <p:cNvPr id="3" name="Date Placeholder 2">
            <a:extLst>
              <a:ext uri="{FF2B5EF4-FFF2-40B4-BE49-F238E27FC236}">
                <a16:creationId xmlns:a16="http://schemas.microsoft.com/office/drawing/2014/main" id="{2068D80A-6560-46E3-AF30-9CEC54EA747C}"/>
              </a:ext>
            </a:extLst>
          </p:cNvPr>
          <p:cNvSpPr>
            <a:spLocks noGrp="1"/>
          </p:cNvSpPr>
          <p:nvPr>
            <p:ph type="dt" sz="half" idx="10"/>
          </p:nvPr>
        </p:nvSpPr>
        <p:spPr>
          <a:xfrm>
            <a:off x="395021" y="6153912"/>
            <a:ext cx="3110789" cy="502920"/>
          </a:xfrm>
          <a:prstGeom prst="rect">
            <a:avLst/>
          </a:prstGeom>
        </p:spPr>
        <p:txBody>
          <a:bodyPr/>
          <a:lstStyle/>
          <a:p>
            <a:fld id="{015F02D0-6806-43AF-9888-2359BF40C204}" type="datetime2">
              <a:rPr lang="en-US" smtClean="0"/>
              <a:t>Saturday, October 16, 2021</a:t>
            </a:fld>
            <a:endParaRPr lang="en-US"/>
          </a:p>
        </p:txBody>
      </p:sp>
      <p:sp>
        <p:nvSpPr>
          <p:cNvPr id="4" name="Footer Placeholder 3">
            <a:extLst>
              <a:ext uri="{FF2B5EF4-FFF2-40B4-BE49-F238E27FC236}">
                <a16:creationId xmlns:a16="http://schemas.microsoft.com/office/drawing/2014/main" id="{4AB673C2-FB1E-46F5-8CFB-93B9DB807075}"/>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91E2120-410F-4382-81AB-37F161F72150}"/>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3839818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802222-E41B-48E7-BF06-5C5509D621C0}"/>
              </a:ext>
            </a:extLst>
          </p:cNvPr>
          <p:cNvSpPr>
            <a:spLocks noGrp="1"/>
          </p:cNvSpPr>
          <p:nvPr>
            <p:ph type="dt" sz="half" idx="10"/>
          </p:nvPr>
        </p:nvSpPr>
        <p:spPr>
          <a:xfrm>
            <a:off x="395021" y="6153912"/>
            <a:ext cx="3110789" cy="502920"/>
          </a:xfrm>
          <a:prstGeom prst="rect">
            <a:avLst/>
          </a:prstGeom>
        </p:spPr>
        <p:txBody>
          <a:bodyPr/>
          <a:lstStyle/>
          <a:p>
            <a:fld id="{8EE14D2D-B1AF-4197-82D6-FC1F8BD05681}" type="datetime2">
              <a:rPr lang="en-US" smtClean="0"/>
              <a:t>Saturday, October 16, 2021</a:t>
            </a:fld>
            <a:endParaRPr lang="en-US"/>
          </a:p>
        </p:txBody>
      </p:sp>
      <p:sp>
        <p:nvSpPr>
          <p:cNvPr id="3" name="Footer Placeholder 2">
            <a:extLst>
              <a:ext uri="{FF2B5EF4-FFF2-40B4-BE49-F238E27FC236}">
                <a16:creationId xmlns:a16="http://schemas.microsoft.com/office/drawing/2014/main" id="{17A636E3-B721-46E8-882F-C123530F0FE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C4FC1178-3E0E-449A-B799-009C04C069AF}"/>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3253119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23392-4FF4-4922-A14E-8AA23A9BDD70}"/>
              </a:ext>
            </a:extLst>
          </p:cNvPr>
          <p:cNvSpPr>
            <a:spLocks noGrp="1"/>
          </p:cNvSpPr>
          <p:nvPr>
            <p:ph type="title"/>
          </p:nvPr>
        </p:nvSpPr>
        <p:spPr>
          <a:xfrm>
            <a:off x="403251" y="388800"/>
            <a:ext cx="3102559" cy="1069848"/>
          </a:xfrm>
        </p:spPr>
        <p:txBody>
          <a:bodyPr wrap="square" anchor="t">
            <a:normAutofit/>
          </a:bodyPr>
          <a:lstStyle>
            <a:lvl1pPr>
              <a:defRPr sz="252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4FB38E-5055-4C9B-9A3B-A7B3A4887944}"/>
              </a:ext>
            </a:extLst>
          </p:cNvPr>
          <p:cNvSpPr>
            <a:spLocks noGrp="1"/>
          </p:cNvSpPr>
          <p:nvPr>
            <p:ph idx="1"/>
          </p:nvPr>
        </p:nvSpPr>
        <p:spPr>
          <a:xfrm>
            <a:off x="3933749" y="393192"/>
            <a:ext cx="6641287" cy="5559552"/>
          </a:xfrm>
        </p:spPr>
        <p:txBody>
          <a:bodyPr/>
          <a:lstStyle>
            <a:lvl1pPr>
              <a:defRPr sz="1620"/>
            </a:lvl1pPr>
            <a:lvl2pPr>
              <a:defRPr sz="1620"/>
            </a:lvl2pPr>
            <a:lvl3pPr>
              <a:defRPr sz="1620"/>
            </a:lvl3pPr>
            <a:lvl4pPr>
              <a:defRPr sz="1620"/>
            </a:lvl4pPr>
            <a:lvl5pPr>
              <a:defRPr sz="162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E2EC2DB-2ED3-408C-BFF2-F413C9D8F91E}"/>
              </a:ext>
            </a:extLst>
          </p:cNvPr>
          <p:cNvSpPr>
            <a:spLocks noGrp="1"/>
          </p:cNvSpPr>
          <p:nvPr>
            <p:ph type="body" sz="half" idx="2"/>
          </p:nvPr>
        </p:nvSpPr>
        <p:spPr>
          <a:xfrm>
            <a:off x="403251" y="1733550"/>
            <a:ext cx="3102559" cy="4219194"/>
          </a:xfrm>
        </p:spPr>
        <p:txBody>
          <a:bodyPr>
            <a:normAutofit/>
          </a:bodyPr>
          <a:lstStyle>
            <a:lvl1pPr marL="0" indent="0">
              <a:buNone/>
              <a:defRPr sz="162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61374FDF-3000-4B2C-AC88-8CE34D680596}"/>
              </a:ext>
            </a:extLst>
          </p:cNvPr>
          <p:cNvSpPr>
            <a:spLocks noGrp="1"/>
          </p:cNvSpPr>
          <p:nvPr>
            <p:ph type="dt" sz="half" idx="10"/>
          </p:nvPr>
        </p:nvSpPr>
        <p:spPr>
          <a:xfrm>
            <a:off x="395021" y="6153912"/>
            <a:ext cx="3110789" cy="502920"/>
          </a:xfrm>
          <a:prstGeom prst="rect">
            <a:avLst/>
          </a:prstGeom>
        </p:spPr>
        <p:txBody>
          <a:bodyPr/>
          <a:lstStyle/>
          <a:p>
            <a:fld id="{98771CEB-9838-4245-91B8-EFBAFE2D8B44}" type="datetime2">
              <a:rPr lang="en-US" smtClean="0"/>
              <a:t>Saturday, October 16, 2021</a:t>
            </a:fld>
            <a:endParaRPr lang="en-US"/>
          </a:p>
        </p:txBody>
      </p:sp>
      <p:sp>
        <p:nvSpPr>
          <p:cNvPr id="6" name="Footer Placeholder 5">
            <a:extLst>
              <a:ext uri="{FF2B5EF4-FFF2-40B4-BE49-F238E27FC236}">
                <a16:creationId xmlns:a16="http://schemas.microsoft.com/office/drawing/2014/main" id="{0DA0B7F4-5B8C-49BD-9BDA-FCBD13E2422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502BC00-0803-4A53-8657-91CE0DB80E54}"/>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546318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C2A98-C272-40D9-B75A-77A3D58678E0}"/>
              </a:ext>
            </a:extLst>
          </p:cNvPr>
          <p:cNvSpPr>
            <a:spLocks noGrp="1"/>
          </p:cNvSpPr>
          <p:nvPr>
            <p:ph type="title"/>
          </p:nvPr>
        </p:nvSpPr>
        <p:spPr>
          <a:xfrm>
            <a:off x="403251" y="388800"/>
            <a:ext cx="3102559" cy="1069848"/>
          </a:xfrm>
        </p:spPr>
        <p:txBody>
          <a:bodyPr wrap="square" anchor="t">
            <a:normAutofit/>
          </a:bodyPr>
          <a:lstStyle>
            <a:lvl1pPr>
              <a:defRPr sz="252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AD50DAC-9AC3-4A9A-91B7-6C95E4362561}"/>
              </a:ext>
            </a:extLst>
          </p:cNvPr>
          <p:cNvSpPr>
            <a:spLocks noGrp="1"/>
          </p:cNvSpPr>
          <p:nvPr>
            <p:ph type="pic" idx="1"/>
          </p:nvPr>
        </p:nvSpPr>
        <p:spPr>
          <a:xfrm>
            <a:off x="3933749" y="441325"/>
            <a:ext cx="6635801" cy="5511419"/>
          </a:xfrm>
        </p:spPr>
        <p:txBody>
          <a:bodyPr/>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3721B04-C243-49A9-B5D3-483379290943}"/>
              </a:ext>
            </a:extLst>
          </p:cNvPr>
          <p:cNvSpPr>
            <a:spLocks noGrp="1"/>
          </p:cNvSpPr>
          <p:nvPr>
            <p:ph type="body" sz="half" idx="2"/>
          </p:nvPr>
        </p:nvSpPr>
        <p:spPr>
          <a:xfrm>
            <a:off x="403251" y="1735200"/>
            <a:ext cx="3102559" cy="4214750"/>
          </a:xfrm>
        </p:spPr>
        <p:txBody>
          <a:bodyPr>
            <a:normAutofit/>
          </a:bodyPr>
          <a:lstStyle>
            <a:lvl1pPr marL="0" indent="0">
              <a:buNone/>
              <a:defRPr sz="162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838E949C-DD35-44F6-B45A-35134D7E1299}"/>
              </a:ext>
            </a:extLst>
          </p:cNvPr>
          <p:cNvSpPr>
            <a:spLocks noGrp="1"/>
          </p:cNvSpPr>
          <p:nvPr>
            <p:ph type="dt" sz="half" idx="10"/>
          </p:nvPr>
        </p:nvSpPr>
        <p:spPr>
          <a:xfrm>
            <a:off x="395021" y="6153912"/>
            <a:ext cx="3110789" cy="502920"/>
          </a:xfrm>
          <a:prstGeom prst="rect">
            <a:avLst/>
          </a:prstGeom>
        </p:spPr>
        <p:txBody>
          <a:bodyPr/>
          <a:lstStyle/>
          <a:p>
            <a:fld id="{51D3F6BF-A585-41F8-88DF-7E5D069F892A}" type="datetime2">
              <a:rPr lang="en-US" smtClean="0"/>
              <a:t>Saturday, October 16, 2021</a:t>
            </a:fld>
            <a:endParaRPr lang="en-US"/>
          </a:p>
        </p:txBody>
      </p:sp>
      <p:sp>
        <p:nvSpPr>
          <p:cNvPr id="6" name="Footer Placeholder 5">
            <a:extLst>
              <a:ext uri="{FF2B5EF4-FFF2-40B4-BE49-F238E27FC236}">
                <a16:creationId xmlns:a16="http://schemas.microsoft.com/office/drawing/2014/main" id="{6BC70102-4B8E-4FEC-9BB7-97FDC1EABF8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086693AF-08A9-4388-A9B8-174D53955998}"/>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1690701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DDBCE8-F60C-4E3A-83C0-BDE8DD2DE1FD}"/>
              </a:ext>
            </a:extLst>
          </p:cNvPr>
          <p:cNvSpPr>
            <a:spLocks noGrp="1"/>
          </p:cNvSpPr>
          <p:nvPr>
            <p:ph type="title"/>
          </p:nvPr>
        </p:nvSpPr>
        <p:spPr>
          <a:xfrm>
            <a:off x="403250" y="388800"/>
            <a:ext cx="10171786" cy="1141200"/>
          </a:xfrm>
          <a:prstGeom prst="rect">
            <a:avLst/>
          </a:prstGeom>
        </p:spPr>
        <p:txBody>
          <a:bodyPr vert="horz" lIns="0" tIns="0" rIns="0" bIns="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BBC57F-72F2-48BC-B1EE-1F2C6155D72E}"/>
              </a:ext>
            </a:extLst>
          </p:cNvPr>
          <p:cNvSpPr>
            <a:spLocks noGrp="1"/>
          </p:cNvSpPr>
          <p:nvPr>
            <p:ph type="body" idx="1"/>
          </p:nvPr>
        </p:nvSpPr>
        <p:spPr>
          <a:xfrm>
            <a:off x="403250" y="1733551"/>
            <a:ext cx="10163880" cy="3783013"/>
          </a:xfrm>
          <a:prstGeom prst="rect">
            <a:avLst/>
          </a:prstGeom>
        </p:spPr>
        <p:txBody>
          <a:bodyPr vert="horz" lIns="0" tIns="0" rIns="9144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930FBC45-A4BC-4EE5-82B1-8BC79122559A}"/>
              </a:ext>
            </a:extLst>
          </p:cNvPr>
          <p:cNvSpPr>
            <a:spLocks noGrp="1"/>
          </p:cNvSpPr>
          <p:nvPr>
            <p:ph type="ftr" sz="quarter" idx="3"/>
          </p:nvPr>
        </p:nvSpPr>
        <p:spPr>
          <a:xfrm>
            <a:off x="3933749" y="6153912"/>
            <a:ext cx="4857350" cy="502920"/>
          </a:xfrm>
          <a:prstGeom prst="rect">
            <a:avLst/>
          </a:prstGeom>
        </p:spPr>
        <p:txBody>
          <a:bodyPr vert="horz" lIns="0" tIns="0" rIns="91440" bIns="0" rtlCol="0" anchor="ctr"/>
          <a:lstStyle>
            <a:lvl1pPr algn="l">
              <a:defRPr sz="810" cap="all" spc="180" baseline="0">
                <a:solidFill>
                  <a:schemeClr val="tx2">
                    <a:alpha val="55000"/>
                  </a:schemeClr>
                </a:solidFill>
              </a:defRPr>
            </a:lvl1pPr>
          </a:lstStyle>
          <a:p>
            <a:r>
              <a:rPr lang="en-US" spc="180" dirty="0"/>
              <a:t>Sample Footer Text</a:t>
            </a:r>
          </a:p>
        </p:txBody>
      </p:sp>
      <p:sp>
        <p:nvSpPr>
          <p:cNvPr id="6" name="Slide Number Placeholder 5">
            <a:extLst>
              <a:ext uri="{FF2B5EF4-FFF2-40B4-BE49-F238E27FC236}">
                <a16:creationId xmlns:a16="http://schemas.microsoft.com/office/drawing/2014/main" id="{725E1300-1995-409E-B058-59180872B694}"/>
              </a:ext>
            </a:extLst>
          </p:cNvPr>
          <p:cNvSpPr>
            <a:spLocks noGrp="1"/>
          </p:cNvSpPr>
          <p:nvPr>
            <p:ph type="sldNum" sz="quarter" idx="4"/>
          </p:nvPr>
        </p:nvSpPr>
        <p:spPr>
          <a:xfrm>
            <a:off x="9214409" y="6153912"/>
            <a:ext cx="1359770" cy="502920"/>
          </a:xfrm>
          <a:prstGeom prst="rect">
            <a:avLst/>
          </a:prstGeom>
        </p:spPr>
        <p:txBody>
          <a:bodyPr vert="horz" lIns="0" tIns="0" rIns="0" bIns="0" rtlCol="0" anchor="ctr"/>
          <a:lstStyle>
            <a:lvl1pPr algn="r">
              <a:defRPr sz="810">
                <a:solidFill>
                  <a:schemeClr val="tx2">
                    <a:alpha val="55000"/>
                  </a:schemeClr>
                </a:solidFill>
              </a:defRPr>
            </a:lvl1pPr>
          </a:lstStyle>
          <a:p>
            <a:fld id="{0D309695-DEC3-40DA-9DF5-330280C9D0E8}" type="slidenum">
              <a:rPr lang="en-US" smtClean="0"/>
              <a:pPr/>
              <a:t>‹#›</a:t>
            </a:fld>
            <a:endParaRPr lang="en-US" dirty="0"/>
          </a:p>
        </p:txBody>
      </p:sp>
      <p:sp>
        <p:nvSpPr>
          <p:cNvPr id="10" name="Date Placeholder 3">
            <a:extLst>
              <a:ext uri="{FF2B5EF4-FFF2-40B4-BE49-F238E27FC236}">
                <a16:creationId xmlns:a16="http://schemas.microsoft.com/office/drawing/2014/main" id="{639030E9-7F3B-403F-96B2-7C2C627C30A0}"/>
              </a:ext>
            </a:extLst>
          </p:cNvPr>
          <p:cNvSpPr>
            <a:spLocks noGrp="1"/>
          </p:cNvSpPr>
          <p:nvPr>
            <p:ph type="dt" sz="half" idx="2"/>
          </p:nvPr>
        </p:nvSpPr>
        <p:spPr>
          <a:xfrm>
            <a:off x="398621" y="6152968"/>
            <a:ext cx="3111818" cy="502920"/>
          </a:xfrm>
          <a:prstGeom prst="rect">
            <a:avLst/>
          </a:prstGeom>
        </p:spPr>
        <p:txBody>
          <a:bodyPr wrap="square" lIns="0" tIns="0" rIns="0" bIns="0" anchor="ctr" anchorCtr="0">
            <a:normAutofit/>
          </a:bodyPr>
          <a:lstStyle>
            <a:lvl1pPr>
              <a:defRPr sz="810" cap="all" spc="180" baseline="0">
                <a:solidFill>
                  <a:schemeClr val="tx1">
                    <a:alpha val="55000"/>
                  </a:schemeClr>
                </a:solidFill>
              </a:defRPr>
            </a:lvl1pPr>
          </a:lstStyle>
          <a:p>
            <a:fld id="{8256C2ED-54A4-480D-B5C8-65C0D62359B9}" type="datetime2">
              <a:rPr lang="en-US" smtClean="0"/>
              <a:pPr/>
              <a:t>Saturday, October 16, 2021</a:t>
            </a:fld>
            <a:endParaRPr lang="en-US" dirty="0"/>
          </a:p>
        </p:txBody>
      </p:sp>
    </p:spTree>
    <p:extLst>
      <p:ext uri="{BB962C8B-B14F-4D97-AF65-F5344CB8AC3E}">
        <p14:creationId xmlns:p14="http://schemas.microsoft.com/office/powerpoint/2010/main" val="3772512964"/>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hf sldNum="0" hdr="0" ftr="0" dt="0"/>
  <p:txStyles>
    <p:titleStyle>
      <a:lvl1pPr algn="l" defTabSz="822960" rtl="0" eaLnBrk="1" latinLnBrk="0" hangingPunct="1">
        <a:lnSpc>
          <a:spcPct val="90000"/>
        </a:lnSpc>
        <a:spcBef>
          <a:spcPct val="0"/>
        </a:spcBef>
        <a:buNone/>
        <a:defRPr sz="2880" i="1" kern="1200">
          <a:solidFill>
            <a:schemeClr val="tx2"/>
          </a:solidFill>
          <a:latin typeface="+mj-lt"/>
          <a:ea typeface="+mj-ea"/>
          <a:cs typeface="+mj-cs"/>
        </a:defRPr>
      </a:lvl1pPr>
    </p:titleStyle>
    <p:bodyStyle>
      <a:lvl1pPr marL="405000" indent="-403250" algn="l" defTabSz="822960" rtl="0" eaLnBrk="1" latinLnBrk="0" hangingPunct="1">
        <a:lnSpc>
          <a:spcPct val="140000"/>
        </a:lnSpc>
        <a:spcBef>
          <a:spcPts val="900"/>
        </a:spcBef>
        <a:buFont typeface="Calibri Light" panose="020F0302020204030204" pitchFamily="34" charset="0"/>
        <a:buChar char="→"/>
        <a:defRPr sz="1620" kern="1200">
          <a:solidFill>
            <a:schemeClr val="tx2">
              <a:alpha val="55000"/>
            </a:schemeClr>
          </a:solidFill>
          <a:latin typeface="+mn-lt"/>
          <a:ea typeface="+mn-ea"/>
          <a:cs typeface="+mn-cs"/>
        </a:defRPr>
      </a:lvl1pPr>
      <a:lvl2pPr marL="810000" indent="-403250" algn="l" defTabSz="822960" rtl="0" eaLnBrk="1" latinLnBrk="0" hangingPunct="1">
        <a:lnSpc>
          <a:spcPct val="140000"/>
        </a:lnSpc>
        <a:spcBef>
          <a:spcPts val="450"/>
        </a:spcBef>
        <a:buFont typeface="Calibri Light" panose="020F0302020204030204" pitchFamily="34" charset="0"/>
        <a:buChar char="→"/>
        <a:defRPr sz="1620" kern="1200">
          <a:solidFill>
            <a:schemeClr val="tx2">
              <a:alpha val="55000"/>
            </a:schemeClr>
          </a:solidFill>
          <a:latin typeface="+mn-lt"/>
          <a:ea typeface="+mn-ea"/>
          <a:cs typeface="+mn-cs"/>
        </a:defRPr>
      </a:lvl2pPr>
      <a:lvl3pPr marL="1215000" indent="-403250" algn="l" defTabSz="822960" rtl="0" eaLnBrk="1" latinLnBrk="0" hangingPunct="1">
        <a:lnSpc>
          <a:spcPct val="140000"/>
        </a:lnSpc>
        <a:spcBef>
          <a:spcPts val="450"/>
        </a:spcBef>
        <a:buFont typeface="Calibri Light" panose="020F0302020204030204" pitchFamily="34" charset="0"/>
        <a:buChar char="→"/>
        <a:defRPr sz="1620" kern="1200">
          <a:solidFill>
            <a:schemeClr val="tx2">
              <a:alpha val="55000"/>
            </a:schemeClr>
          </a:solidFill>
          <a:latin typeface="+mn-lt"/>
          <a:ea typeface="+mn-ea"/>
          <a:cs typeface="+mn-cs"/>
        </a:defRPr>
      </a:lvl3pPr>
      <a:lvl4pPr marL="1620000" indent="-403250" algn="l" defTabSz="822960" rtl="0" eaLnBrk="1" latinLnBrk="0" hangingPunct="1">
        <a:lnSpc>
          <a:spcPct val="140000"/>
        </a:lnSpc>
        <a:spcBef>
          <a:spcPts val="450"/>
        </a:spcBef>
        <a:buFont typeface="Calibri Light" panose="020F0302020204030204" pitchFamily="34" charset="0"/>
        <a:buChar char="→"/>
        <a:defRPr sz="1620" kern="1200">
          <a:solidFill>
            <a:schemeClr val="tx2">
              <a:alpha val="55000"/>
            </a:schemeClr>
          </a:solidFill>
          <a:latin typeface="+mn-lt"/>
          <a:ea typeface="+mn-ea"/>
          <a:cs typeface="+mn-cs"/>
        </a:defRPr>
      </a:lvl4pPr>
      <a:lvl5pPr marL="2025000" indent="-403250" algn="l" defTabSz="822960" rtl="0" eaLnBrk="1" latinLnBrk="0" hangingPunct="1">
        <a:lnSpc>
          <a:spcPct val="140000"/>
        </a:lnSpc>
        <a:spcBef>
          <a:spcPts val="450"/>
        </a:spcBef>
        <a:buFont typeface="Calibri Light" panose="020F0302020204030204" pitchFamily="34" charset="0"/>
        <a:buChar char="→"/>
        <a:defRPr sz="1620" kern="1200">
          <a:solidFill>
            <a:schemeClr val="tx2">
              <a:alpha val="55000"/>
            </a:schemeClr>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C448D53-ACA1-4CA4-B08A-09FB0780C7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
            <a:ext cx="10972800" cy="61722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 name="Title 1">
            <a:extLst>
              <a:ext uri="{FF2B5EF4-FFF2-40B4-BE49-F238E27FC236}">
                <a16:creationId xmlns:a16="http://schemas.microsoft.com/office/drawing/2014/main" id="{BD340643-A7C9-4E2A-AB9E-2A29955E5012}"/>
              </a:ext>
            </a:extLst>
          </p:cNvPr>
          <p:cNvSpPr>
            <a:spLocks noGrp="1"/>
          </p:cNvSpPr>
          <p:nvPr>
            <p:ph type="ctrTitle"/>
          </p:nvPr>
        </p:nvSpPr>
        <p:spPr>
          <a:xfrm>
            <a:off x="5680710" y="746151"/>
            <a:ext cx="4886096" cy="3061411"/>
          </a:xfrm>
        </p:spPr>
        <p:txBody>
          <a:bodyPr>
            <a:normAutofit fontScale="90000"/>
          </a:bodyPr>
          <a:lstStyle/>
          <a:p>
            <a:r>
              <a:rPr lang="en-US" dirty="0"/>
              <a:t>The Blessings that Make up our  Spiritual Wealth</a:t>
            </a:r>
          </a:p>
        </p:txBody>
      </p:sp>
      <p:sp>
        <p:nvSpPr>
          <p:cNvPr id="3" name="Subtitle 2">
            <a:extLst>
              <a:ext uri="{FF2B5EF4-FFF2-40B4-BE49-F238E27FC236}">
                <a16:creationId xmlns:a16="http://schemas.microsoft.com/office/drawing/2014/main" id="{385E7112-25D8-4FAD-8DA4-BB13AB5FE26A}"/>
              </a:ext>
            </a:extLst>
          </p:cNvPr>
          <p:cNvSpPr>
            <a:spLocks noGrp="1"/>
          </p:cNvSpPr>
          <p:nvPr>
            <p:ph type="subTitle" idx="1"/>
          </p:nvPr>
        </p:nvSpPr>
        <p:spPr>
          <a:xfrm>
            <a:off x="5680710" y="4367175"/>
            <a:ext cx="4886096" cy="1333195"/>
          </a:xfrm>
        </p:spPr>
        <p:txBody>
          <a:bodyPr>
            <a:normAutofit/>
          </a:bodyPr>
          <a:lstStyle/>
          <a:p>
            <a:r>
              <a:rPr lang="en-US" sz="4800" b="1" dirty="0">
                <a:solidFill>
                  <a:srgbClr val="FFFFFF"/>
                </a:solidFill>
                <a:latin typeface="Arial" panose="020B0604020202020204" pitchFamily="34" charset="0"/>
                <a:cs typeface="Arial" panose="020B0604020202020204" pitchFamily="34" charset="0"/>
              </a:rPr>
              <a:t>Eph 1:4-14</a:t>
            </a:r>
          </a:p>
        </p:txBody>
      </p:sp>
      <p:pic>
        <p:nvPicPr>
          <p:cNvPr id="5" name="Picture 4" descr="A close-up of a newspaper&#10;&#10;Description automatically generated with medium confidence">
            <a:extLst>
              <a:ext uri="{FF2B5EF4-FFF2-40B4-BE49-F238E27FC236}">
                <a16:creationId xmlns:a16="http://schemas.microsoft.com/office/drawing/2014/main" id="{3CA29621-81AF-4E55-B297-FAFB999586E2}"/>
              </a:ext>
            </a:extLst>
          </p:cNvPr>
          <p:cNvPicPr>
            <a:picLocks noChangeAspect="1"/>
          </p:cNvPicPr>
          <p:nvPr/>
        </p:nvPicPr>
        <p:blipFill rotWithShape="1">
          <a:blip r:embed="rId2">
            <a:extLst>
              <a:ext uri="{28A0092B-C50C-407E-A947-70E740481C1C}">
                <a14:useLocalDpi xmlns:a14="http://schemas.microsoft.com/office/drawing/2010/main" val="0"/>
              </a:ext>
            </a:extLst>
          </a:blip>
          <a:srcRect l="2228" r="14949" b="2"/>
          <a:stretch/>
        </p:blipFill>
        <p:spPr>
          <a:xfrm>
            <a:off x="405994" y="1870117"/>
            <a:ext cx="4880318" cy="2745167"/>
          </a:xfrm>
          <a:prstGeom prst="rect">
            <a:avLst/>
          </a:prstGeom>
        </p:spPr>
      </p:pic>
      <p:cxnSp>
        <p:nvCxnSpPr>
          <p:cNvPr id="19" name="Straight Connector 18">
            <a:extLst>
              <a:ext uri="{FF2B5EF4-FFF2-40B4-BE49-F238E27FC236}">
                <a16:creationId xmlns:a16="http://schemas.microsoft.com/office/drawing/2014/main" id="{3B5719CE-F76F-4313-9A48-ADF79E67BB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86489" y="4052700"/>
            <a:ext cx="4902382"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2613032"/>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8" name="Rectangle 53">
            <a:extLst>
              <a:ext uri="{FF2B5EF4-FFF2-40B4-BE49-F238E27FC236}">
                <a16:creationId xmlns:a16="http://schemas.microsoft.com/office/drawing/2014/main" id="{96C43541-2260-450F-94FF-322B705D7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1DEF3-6D6E-4553-A33D-880DE775BD77}"/>
              </a:ext>
            </a:extLst>
          </p:cNvPr>
          <p:cNvSpPr>
            <a:spLocks noGrp="1"/>
          </p:cNvSpPr>
          <p:nvPr>
            <p:ph type="title"/>
          </p:nvPr>
        </p:nvSpPr>
        <p:spPr>
          <a:xfrm>
            <a:off x="403250" y="388800"/>
            <a:ext cx="10170479" cy="986400"/>
          </a:xfrm>
        </p:spPr>
        <p:txBody>
          <a:bodyPr anchor="b">
            <a:normAutofit/>
          </a:bodyPr>
          <a:lstStyle/>
          <a:p>
            <a:r>
              <a:rPr lang="en-US" sz="4700" dirty="0">
                <a:latin typeface="Arial" panose="020B0604020202020204" pitchFamily="34" charset="0"/>
                <a:cs typeface="Arial" panose="020B0604020202020204" pitchFamily="34" charset="0"/>
              </a:rPr>
              <a:t>Blessings from the Son (Eph 1:7-12)</a:t>
            </a:r>
          </a:p>
        </p:txBody>
      </p:sp>
      <p:cxnSp>
        <p:nvCxnSpPr>
          <p:cNvPr id="59" name="Straight Connector 55">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00" y="1609200"/>
            <a:ext cx="10170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4" descr="Text&#10;&#10;Description automatically generated">
            <a:extLst>
              <a:ext uri="{FF2B5EF4-FFF2-40B4-BE49-F238E27FC236}">
                <a16:creationId xmlns:a16="http://schemas.microsoft.com/office/drawing/2014/main" id="{1AEE410B-4FBB-457D-B520-91603AD74DEA}"/>
              </a:ext>
            </a:extLst>
          </p:cNvPr>
          <p:cNvPicPr>
            <a:picLocks noChangeAspect="1"/>
          </p:cNvPicPr>
          <p:nvPr/>
        </p:nvPicPr>
        <p:blipFill rotWithShape="1">
          <a:blip r:embed="rId3">
            <a:extLst>
              <a:ext uri="{28A0092B-C50C-407E-A947-70E740481C1C}">
                <a14:useLocalDpi xmlns:a14="http://schemas.microsoft.com/office/drawing/2010/main" val="0"/>
              </a:ext>
            </a:extLst>
          </a:blip>
          <a:srcRect r="2" b="20372"/>
          <a:stretch/>
        </p:blipFill>
        <p:spPr>
          <a:xfrm>
            <a:off x="404999" y="2059200"/>
            <a:ext cx="4887091" cy="3891600"/>
          </a:xfrm>
          <a:prstGeom prst="rect">
            <a:avLst/>
          </a:prstGeom>
        </p:spPr>
      </p:pic>
      <p:sp>
        <p:nvSpPr>
          <p:cNvPr id="3" name="Content Placeholder 2">
            <a:extLst>
              <a:ext uri="{FF2B5EF4-FFF2-40B4-BE49-F238E27FC236}">
                <a16:creationId xmlns:a16="http://schemas.microsoft.com/office/drawing/2014/main" id="{E6ED1281-09BB-414B-B845-0449E7B9AE40}"/>
              </a:ext>
            </a:extLst>
          </p:cNvPr>
          <p:cNvSpPr>
            <a:spLocks noGrp="1"/>
          </p:cNvSpPr>
          <p:nvPr>
            <p:ph idx="1"/>
          </p:nvPr>
        </p:nvSpPr>
        <p:spPr>
          <a:xfrm>
            <a:off x="5680710" y="1944000"/>
            <a:ext cx="4891410" cy="4006800"/>
          </a:xfrm>
        </p:spPr>
        <p:txBody>
          <a:bodyPr>
            <a:normAutofit/>
          </a:bodyPr>
          <a:lstStyle/>
          <a:p>
            <a:pPr lvl="1"/>
            <a:r>
              <a:rPr lang="en-US" sz="2800" dirty="0">
                <a:solidFill>
                  <a:srgbClr val="FFFFFF"/>
                </a:solidFill>
                <a:latin typeface="Arial" panose="020B0604020202020204" pitchFamily="34" charset="0"/>
                <a:cs typeface="Arial" panose="020B0604020202020204" pitchFamily="34" charset="0"/>
              </a:rPr>
              <a:t>To </a:t>
            </a:r>
            <a:r>
              <a:rPr lang="en-US" sz="2800" dirty="0">
                <a:solidFill>
                  <a:srgbClr val="FFFFFF"/>
                </a:solidFill>
                <a:highlight>
                  <a:srgbClr val="000080"/>
                </a:highlight>
                <a:latin typeface="Arial" panose="020B0604020202020204" pitchFamily="34" charset="0"/>
                <a:cs typeface="Arial" panose="020B0604020202020204" pitchFamily="34" charset="0"/>
              </a:rPr>
              <a:t>redeem</a:t>
            </a:r>
            <a:r>
              <a:rPr lang="en-US" sz="2800" dirty="0">
                <a:solidFill>
                  <a:srgbClr val="FFFFFF"/>
                </a:solidFill>
                <a:latin typeface="Arial" panose="020B0604020202020204" pitchFamily="34" charset="0"/>
                <a:cs typeface="Arial" panose="020B0604020202020204" pitchFamily="34" charset="0"/>
              </a:rPr>
              <a:t> means: to purchase and set free by paying a price</a:t>
            </a:r>
          </a:p>
          <a:p>
            <a:pPr lvl="1"/>
            <a:endParaRPr lang="en-US" sz="2800" dirty="0">
              <a:solidFill>
                <a:srgbClr val="FFFFFF"/>
              </a:solidFill>
              <a:latin typeface="Arial" panose="020B0604020202020204" pitchFamily="34" charset="0"/>
              <a:cs typeface="Arial" panose="020B0604020202020204" pitchFamily="34" charset="0"/>
            </a:endParaRPr>
          </a:p>
          <a:p>
            <a:pPr lvl="1"/>
            <a:r>
              <a:rPr lang="en-US" sz="2800" dirty="0">
                <a:solidFill>
                  <a:srgbClr val="FFFFFF"/>
                </a:solidFill>
                <a:latin typeface="Arial" panose="020B0604020202020204" pitchFamily="34" charset="0"/>
                <a:cs typeface="Arial" panose="020B0604020202020204" pitchFamily="34" charset="0"/>
              </a:rPr>
              <a:t>The price paid was His blood  </a:t>
            </a:r>
            <a:r>
              <a:rPr lang="en-US" sz="2800" b="1" i="1" dirty="0">
                <a:solidFill>
                  <a:srgbClr val="FFFFFF"/>
                </a:solidFill>
                <a:latin typeface="Arial" panose="020B0604020202020204" pitchFamily="34" charset="0"/>
                <a:cs typeface="Arial" panose="020B0604020202020204" pitchFamily="34" charset="0"/>
              </a:rPr>
              <a:t>(1 Pet 1:18-19)</a:t>
            </a:r>
          </a:p>
          <a:p>
            <a:pPr lvl="1"/>
            <a:endParaRPr lang="en-US" sz="1600" dirty="0">
              <a:solidFill>
                <a:srgbClr val="FFFFFF"/>
              </a:solidFill>
              <a:latin typeface="Arial" panose="020B0604020202020204" pitchFamily="34" charset="0"/>
              <a:cs typeface="Arial" panose="020B0604020202020204" pitchFamily="34" charset="0"/>
            </a:endParaRPr>
          </a:p>
          <a:p>
            <a:pPr marL="1750" indent="0">
              <a:buNone/>
            </a:pPr>
            <a:endParaRPr lang="en-US"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72311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8" name="Rectangle 53">
            <a:extLst>
              <a:ext uri="{FF2B5EF4-FFF2-40B4-BE49-F238E27FC236}">
                <a16:creationId xmlns:a16="http://schemas.microsoft.com/office/drawing/2014/main" id="{96C43541-2260-450F-94FF-322B705D7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1DEF3-6D6E-4553-A33D-880DE775BD77}"/>
              </a:ext>
            </a:extLst>
          </p:cNvPr>
          <p:cNvSpPr>
            <a:spLocks noGrp="1"/>
          </p:cNvSpPr>
          <p:nvPr>
            <p:ph type="title"/>
          </p:nvPr>
        </p:nvSpPr>
        <p:spPr>
          <a:xfrm>
            <a:off x="403250" y="388800"/>
            <a:ext cx="10170479" cy="986400"/>
          </a:xfrm>
        </p:spPr>
        <p:txBody>
          <a:bodyPr anchor="b">
            <a:normAutofit/>
          </a:bodyPr>
          <a:lstStyle/>
          <a:p>
            <a:r>
              <a:rPr lang="en-US" sz="4700" dirty="0">
                <a:latin typeface="Arial" panose="020B0604020202020204" pitchFamily="34" charset="0"/>
                <a:cs typeface="Arial" panose="020B0604020202020204" pitchFamily="34" charset="0"/>
              </a:rPr>
              <a:t>Blessings from the Son (Eph 1:7-12)</a:t>
            </a:r>
          </a:p>
        </p:txBody>
      </p:sp>
      <p:cxnSp>
        <p:nvCxnSpPr>
          <p:cNvPr id="59" name="Straight Connector 55">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00" y="1609200"/>
            <a:ext cx="10170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4" descr="Text&#10;&#10;Description automatically generated">
            <a:extLst>
              <a:ext uri="{FF2B5EF4-FFF2-40B4-BE49-F238E27FC236}">
                <a16:creationId xmlns:a16="http://schemas.microsoft.com/office/drawing/2014/main" id="{1AEE410B-4FBB-457D-B520-91603AD74DEA}"/>
              </a:ext>
            </a:extLst>
          </p:cNvPr>
          <p:cNvPicPr>
            <a:picLocks noChangeAspect="1"/>
          </p:cNvPicPr>
          <p:nvPr/>
        </p:nvPicPr>
        <p:blipFill rotWithShape="1">
          <a:blip r:embed="rId3">
            <a:extLst>
              <a:ext uri="{28A0092B-C50C-407E-A947-70E740481C1C}">
                <a14:useLocalDpi xmlns:a14="http://schemas.microsoft.com/office/drawing/2010/main" val="0"/>
              </a:ext>
            </a:extLst>
          </a:blip>
          <a:srcRect r="2" b="20372"/>
          <a:stretch/>
        </p:blipFill>
        <p:spPr>
          <a:xfrm>
            <a:off x="404999" y="2059200"/>
            <a:ext cx="4887091" cy="3891600"/>
          </a:xfrm>
          <a:prstGeom prst="rect">
            <a:avLst/>
          </a:prstGeom>
        </p:spPr>
      </p:pic>
      <p:sp>
        <p:nvSpPr>
          <p:cNvPr id="3" name="Content Placeholder 2">
            <a:extLst>
              <a:ext uri="{FF2B5EF4-FFF2-40B4-BE49-F238E27FC236}">
                <a16:creationId xmlns:a16="http://schemas.microsoft.com/office/drawing/2014/main" id="{E6ED1281-09BB-414B-B845-0449E7B9AE40}"/>
              </a:ext>
            </a:extLst>
          </p:cNvPr>
          <p:cNvSpPr>
            <a:spLocks noGrp="1"/>
          </p:cNvSpPr>
          <p:nvPr>
            <p:ph idx="1"/>
          </p:nvPr>
        </p:nvSpPr>
        <p:spPr>
          <a:xfrm>
            <a:off x="5680710" y="1944000"/>
            <a:ext cx="4891410" cy="4006800"/>
          </a:xfrm>
        </p:spPr>
        <p:txBody>
          <a:bodyPr>
            <a:normAutofit fontScale="92500" lnSpcReduction="10000"/>
          </a:bodyPr>
          <a:lstStyle/>
          <a:p>
            <a:pPr lvl="1"/>
            <a:r>
              <a:rPr lang="en-US" sz="2800" dirty="0">
                <a:solidFill>
                  <a:srgbClr val="FFFFFF"/>
                </a:solidFill>
                <a:latin typeface="Arial" panose="020B0604020202020204" pitchFamily="34" charset="0"/>
                <a:cs typeface="Arial" panose="020B0604020202020204" pitchFamily="34" charset="0"/>
              </a:rPr>
              <a:t>The word </a:t>
            </a:r>
            <a:r>
              <a:rPr lang="en-US" sz="2800" dirty="0">
                <a:solidFill>
                  <a:srgbClr val="FFFFFF"/>
                </a:solidFill>
                <a:highlight>
                  <a:srgbClr val="000080"/>
                </a:highlight>
                <a:latin typeface="Arial" panose="020B0604020202020204" pitchFamily="34" charset="0"/>
                <a:cs typeface="Arial" panose="020B0604020202020204" pitchFamily="34" charset="0"/>
              </a:rPr>
              <a:t>forgive </a:t>
            </a:r>
            <a:r>
              <a:rPr lang="en-US" sz="2800" dirty="0">
                <a:solidFill>
                  <a:srgbClr val="FFFFFF"/>
                </a:solidFill>
                <a:latin typeface="Arial" panose="020B0604020202020204" pitchFamily="34" charset="0"/>
                <a:cs typeface="Arial" panose="020B0604020202020204" pitchFamily="34" charset="0"/>
              </a:rPr>
              <a:t>means: to carry away</a:t>
            </a:r>
          </a:p>
          <a:p>
            <a:pPr lvl="1"/>
            <a:endParaRPr lang="en-US" sz="2800" dirty="0">
              <a:solidFill>
                <a:srgbClr val="FFFFFF"/>
              </a:solidFill>
              <a:latin typeface="Arial" panose="020B0604020202020204" pitchFamily="34" charset="0"/>
              <a:cs typeface="Arial" panose="020B0604020202020204" pitchFamily="34" charset="0"/>
            </a:endParaRPr>
          </a:p>
          <a:p>
            <a:pPr lvl="1"/>
            <a:r>
              <a:rPr lang="en-US" sz="2800" dirty="0">
                <a:solidFill>
                  <a:srgbClr val="FFFFFF"/>
                </a:solidFill>
                <a:latin typeface="Arial" panose="020B0604020202020204" pitchFamily="34" charset="0"/>
                <a:cs typeface="Arial" panose="020B0604020202020204" pitchFamily="34" charset="0"/>
              </a:rPr>
              <a:t>Christ died to carry away our sins so they may be remembered no more     </a:t>
            </a:r>
            <a:r>
              <a:rPr lang="en-US" sz="2800" b="1" i="1" dirty="0">
                <a:solidFill>
                  <a:srgbClr val="FFFFFF"/>
                </a:solidFill>
                <a:latin typeface="Arial" panose="020B0604020202020204" pitchFamily="34" charset="0"/>
                <a:cs typeface="Arial" panose="020B0604020202020204" pitchFamily="34" charset="0"/>
              </a:rPr>
              <a:t>(Jn 1:29)</a:t>
            </a:r>
          </a:p>
          <a:p>
            <a:pPr marL="1750" indent="0">
              <a:buNone/>
            </a:pPr>
            <a:endParaRPr lang="en-US"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256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8" name="Rectangle 53">
            <a:extLst>
              <a:ext uri="{FF2B5EF4-FFF2-40B4-BE49-F238E27FC236}">
                <a16:creationId xmlns:a16="http://schemas.microsoft.com/office/drawing/2014/main" id="{96C43541-2260-450F-94FF-322B705D7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1DEF3-6D6E-4553-A33D-880DE775BD77}"/>
              </a:ext>
            </a:extLst>
          </p:cNvPr>
          <p:cNvSpPr>
            <a:spLocks noGrp="1"/>
          </p:cNvSpPr>
          <p:nvPr>
            <p:ph type="title"/>
          </p:nvPr>
        </p:nvSpPr>
        <p:spPr>
          <a:xfrm>
            <a:off x="403250" y="388800"/>
            <a:ext cx="10170479" cy="986400"/>
          </a:xfrm>
        </p:spPr>
        <p:txBody>
          <a:bodyPr anchor="b">
            <a:normAutofit/>
          </a:bodyPr>
          <a:lstStyle/>
          <a:p>
            <a:r>
              <a:rPr lang="en-US" sz="4700" dirty="0">
                <a:latin typeface="Arial" panose="020B0604020202020204" pitchFamily="34" charset="0"/>
                <a:cs typeface="Arial" panose="020B0604020202020204" pitchFamily="34" charset="0"/>
              </a:rPr>
              <a:t>Blessings from the Son (Eph 1:7-12)</a:t>
            </a:r>
          </a:p>
        </p:txBody>
      </p:sp>
      <p:cxnSp>
        <p:nvCxnSpPr>
          <p:cNvPr id="59" name="Straight Connector 55">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00" y="1609200"/>
            <a:ext cx="10170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4" descr="Text&#10;&#10;Description automatically generated">
            <a:extLst>
              <a:ext uri="{FF2B5EF4-FFF2-40B4-BE49-F238E27FC236}">
                <a16:creationId xmlns:a16="http://schemas.microsoft.com/office/drawing/2014/main" id="{1AEE410B-4FBB-457D-B520-91603AD74DEA}"/>
              </a:ext>
            </a:extLst>
          </p:cNvPr>
          <p:cNvPicPr>
            <a:picLocks noChangeAspect="1"/>
          </p:cNvPicPr>
          <p:nvPr/>
        </p:nvPicPr>
        <p:blipFill rotWithShape="1">
          <a:blip r:embed="rId3">
            <a:extLst>
              <a:ext uri="{28A0092B-C50C-407E-A947-70E740481C1C}">
                <a14:useLocalDpi xmlns:a14="http://schemas.microsoft.com/office/drawing/2010/main" val="0"/>
              </a:ext>
            </a:extLst>
          </a:blip>
          <a:srcRect r="2" b="20372"/>
          <a:stretch/>
        </p:blipFill>
        <p:spPr>
          <a:xfrm>
            <a:off x="404999" y="2059200"/>
            <a:ext cx="4887091" cy="3891600"/>
          </a:xfrm>
          <a:prstGeom prst="rect">
            <a:avLst/>
          </a:prstGeom>
        </p:spPr>
      </p:pic>
      <p:sp>
        <p:nvSpPr>
          <p:cNvPr id="3" name="Content Placeholder 2">
            <a:extLst>
              <a:ext uri="{FF2B5EF4-FFF2-40B4-BE49-F238E27FC236}">
                <a16:creationId xmlns:a16="http://schemas.microsoft.com/office/drawing/2014/main" id="{E6ED1281-09BB-414B-B845-0449E7B9AE40}"/>
              </a:ext>
            </a:extLst>
          </p:cNvPr>
          <p:cNvSpPr>
            <a:spLocks noGrp="1"/>
          </p:cNvSpPr>
          <p:nvPr>
            <p:ph idx="1"/>
          </p:nvPr>
        </p:nvSpPr>
        <p:spPr>
          <a:xfrm>
            <a:off x="5680710" y="1944000"/>
            <a:ext cx="4891410" cy="4006800"/>
          </a:xfrm>
        </p:spPr>
        <p:txBody>
          <a:bodyPr>
            <a:normAutofit fontScale="92500" lnSpcReduction="20000"/>
          </a:bodyPr>
          <a:lstStyle/>
          <a:p>
            <a:pPr lvl="1"/>
            <a:r>
              <a:rPr lang="en-US" sz="2800" dirty="0">
                <a:solidFill>
                  <a:srgbClr val="FFFFFF"/>
                </a:solidFill>
                <a:latin typeface="Arial" panose="020B0604020202020204" pitchFamily="34" charset="0"/>
                <a:cs typeface="Arial" panose="020B0604020202020204" pitchFamily="34" charset="0"/>
              </a:rPr>
              <a:t>No written accusation stands against the Christian because his </a:t>
            </a:r>
            <a:r>
              <a:rPr lang="en-US" sz="2800" dirty="0">
                <a:solidFill>
                  <a:srgbClr val="FFFFFF"/>
                </a:solidFill>
                <a:highlight>
                  <a:srgbClr val="000080"/>
                </a:highlight>
                <a:latin typeface="Arial" panose="020B0604020202020204" pitchFamily="34" charset="0"/>
                <a:cs typeface="Arial" panose="020B0604020202020204" pitchFamily="34" charset="0"/>
              </a:rPr>
              <a:t>sins have been washed away</a:t>
            </a:r>
          </a:p>
          <a:p>
            <a:pPr lvl="1"/>
            <a:endParaRPr lang="en-US" sz="2800" dirty="0">
              <a:solidFill>
                <a:srgbClr val="FFFFFF"/>
              </a:solidFill>
              <a:latin typeface="Arial" panose="020B0604020202020204" pitchFamily="34" charset="0"/>
              <a:cs typeface="Arial" panose="020B0604020202020204" pitchFamily="34" charset="0"/>
            </a:endParaRPr>
          </a:p>
          <a:p>
            <a:pPr lvl="1"/>
            <a:r>
              <a:rPr lang="en-US" sz="2800" dirty="0">
                <a:solidFill>
                  <a:srgbClr val="FFFFFF"/>
                </a:solidFill>
                <a:latin typeface="Arial" panose="020B0604020202020204" pitchFamily="34" charset="0"/>
                <a:cs typeface="Arial" panose="020B0604020202020204" pitchFamily="34" charset="0"/>
              </a:rPr>
              <a:t>Sin made man poor, but grace and </a:t>
            </a:r>
            <a:r>
              <a:rPr lang="en-US" sz="2800" dirty="0">
                <a:solidFill>
                  <a:srgbClr val="FFFFFF"/>
                </a:solidFill>
                <a:highlight>
                  <a:srgbClr val="000080"/>
                </a:highlight>
                <a:latin typeface="Arial" panose="020B0604020202020204" pitchFamily="34" charset="0"/>
                <a:cs typeface="Arial" panose="020B0604020202020204" pitchFamily="34" charset="0"/>
              </a:rPr>
              <a:t>forgiveness made him rich</a:t>
            </a:r>
          </a:p>
          <a:p>
            <a:pPr marL="1750" indent="0">
              <a:buNone/>
            </a:pPr>
            <a:endParaRPr lang="en-US"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046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D6BCA94-FEDC-4F9B-820A-BA138802E2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1DEF3-6D6E-4553-A33D-880DE775BD77}"/>
              </a:ext>
            </a:extLst>
          </p:cNvPr>
          <p:cNvSpPr>
            <a:spLocks noGrp="1"/>
          </p:cNvSpPr>
          <p:nvPr>
            <p:ph type="title"/>
          </p:nvPr>
        </p:nvSpPr>
        <p:spPr>
          <a:xfrm>
            <a:off x="403250" y="388800"/>
            <a:ext cx="10170479" cy="986400"/>
          </a:xfrm>
        </p:spPr>
        <p:txBody>
          <a:bodyPr anchor="b">
            <a:normAutofit/>
          </a:bodyPr>
          <a:lstStyle/>
          <a:p>
            <a:r>
              <a:rPr lang="en-US" sz="4700" dirty="0">
                <a:latin typeface="Arial" panose="020B0604020202020204" pitchFamily="34" charset="0"/>
                <a:cs typeface="Arial" panose="020B0604020202020204" pitchFamily="34" charset="0"/>
              </a:rPr>
              <a:t>Blessings from the Son (Eph 1:7-12)</a:t>
            </a:r>
          </a:p>
        </p:txBody>
      </p:sp>
      <p:cxnSp>
        <p:nvCxnSpPr>
          <p:cNvPr id="73" name="Straight Connector 72">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00" y="1609200"/>
            <a:ext cx="10170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with medium confidence">
            <a:extLst>
              <a:ext uri="{FF2B5EF4-FFF2-40B4-BE49-F238E27FC236}">
                <a16:creationId xmlns:a16="http://schemas.microsoft.com/office/drawing/2014/main" id="{9C4AC1BA-FB1B-47E5-8000-F11404121ED0}"/>
              </a:ext>
            </a:extLst>
          </p:cNvPr>
          <p:cNvPicPr>
            <a:picLocks noChangeAspect="1"/>
          </p:cNvPicPr>
          <p:nvPr/>
        </p:nvPicPr>
        <p:blipFill rotWithShape="1">
          <a:blip r:embed="rId3">
            <a:extLst>
              <a:ext uri="{28A0092B-C50C-407E-A947-70E740481C1C}">
                <a14:useLocalDpi xmlns:a14="http://schemas.microsoft.com/office/drawing/2010/main" val="0"/>
              </a:ext>
            </a:extLst>
          </a:blip>
          <a:srcRect l="33488" t="571" r="27644" b="34164"/>
          <a:stretch/>
        </p:blipFill>
        <p:spPr>
          <a:xfrm>
            <a:off x="404999" y="1944000"/>
            <a:ext cx="4887091" cy="4006797"/>
          </a:xfrm>
          <a:prstGeom prst="rect">
            <a:avLst/>
          </a:prstGeom>
        </p:spPr>
      </p:pic>
      <p:sp>
        <p:nvSpPr>
          <p:cNvPr id="3" name="Content Placeholder 2">
            <a:extLst>
              <a:ext uri="{FF2B5EF4-FFF2-40B4-BE49-F238E27FC236}">
                <a16:creationId xmlns:a16="http://schemas.microsoft.com/office/drawing/2014/main" id="{E6ED1281-09BB-414B-B845-0449E7B9AE40}"/>
              </a:ext>
            </a:extLst>
          </p:cNvPr>
          <p:cNvSpPr>
            <a:spLocks noGrp="1"/>
          </p:cNvSpPr>
          <p:nvPr>
            <p:ph idx="1"/>
          </p:nvPr>
        </p:nvSpPr>
        <p:spPr>
          <a:xfrm>
            <a:off x="5680710" y="1944000"/>
            <a:ext cx="4891410" cy="4006800"/>
          </a:xfrm>
        </p:spPr>
        <p:txBody>
          <a:bodyPr>
            <a:normAutofit/>
          </a:bodyPr>
          <a:lstStyle/>
          <a:p>
            <a:pPr lvl="1"/>
            <a:r>
              <a:rPr lang="en-US" sz="2000" baseline="30000" dirty="0">
                <a:solidFill>
                  <a:srgbClr val="FFFFFF"/>
                </a:solidFill>
                <a:latin typeface="Arial" panose="020B0604020202020204" pitchFamily="34" charset="0"/>
                <a:cs typeface="Arial" panose="020B0604020202020204" pitchFamily="34" charset="0"/>
              </a:rPr>
              <a:t>9 </a:t>
            </a:r>
            <a:r>
              <a:rPr lang="en-US" sz="2000" dirty="0">
                <a:solidFill>
                  <a:srgbClr val="FFFFFF"/>
                </a:solidFill>
                <a:latin typeface="Arial" panose="020B0604020202020204" pitchFamily="34" charset="0"/>
                <a:cs typeface="Arial" panose="020B0604020202020204" pitchFamily="34" charset="0"/>
              </a:rPr>
              <a:t>having </a:t>
            </a:r>
            <a:r>
              <a:rPr lang="en-US" sz="2000" dirty="0">
                <a:solidFill>
                  <a:srgbClr val="FFFFFF"/>
                </a:solidFill>
                <a:highlight>
                  <a:srgbClr val="000080"/>
                </a:highlight>
                <a:latin typeface="Arial" panose="020B0604020202020204" pitchFamily="34" charset="0"/>
                <a:cs typeface="Arial" panose="020B0604020202020204" pitchFamily="34" charset="0"/>
              </a:rPr>
              <a:t>made known to us the mystery of His will</a:t>
            </a:r>
            <a:r>
              <a:rPr lang="en-US" sz="2000" dirty="0">
                <a:solidFill>
                  <a:srgbClr val="FFFFFF"/>
                </a:solidFill>
                <a:latin typeface="Arial" panose="020B0604020202020204" pitchFamily="34" charset="0"/>
                <a:cs typeface="Arial" panose="020B0604020202020204" pitchFamily="34" charset="0"/>
              </a:rPr>
              <a:t>, according to His good pleasure which He purposed in Himself, </a:t>
            </a:r>
            <a:r>
              <a:rPr lang="en-US" sz="2000" baseline="30000" dirty="0">
                <a:solidFill>
                  <a:srgbClr val="FFFFFF"/>
                </a:solidFill>
                <a:latin typeface="Arial" panose="020B0604020202020204" pitchFamily="34" charset="0"/>
                <a:cs typeface="Arial" panose="020B0604020202020204" pitchFamily="34" charset="0"/>
              </a:rPr>
              <a:t>10 </a:t>
            </a:r>
            <a:r>
              <a:rPr lang="en-US" sz="2000" dirty="0">
                <a:solidFill>
                  <a:srgbClr val="FFFFFF"/>
                </a:solidFill>
                <a:latin typeface="Arial" panose="020B0604020202020204" pitchFamily="34" charset="0"/>
                <a:cs typeface="Arial" panose="020B0604020202020204" pitchFamily="34" charset="0"/>
              </a:rPr>
              <a:t>that in the dispensation of the fullness of the times He might gather together in one all things in Christ,  both which are in heaven and which are on earth—in Him. </a:t>
            </a:r>
          </a:p>
        </p:txBody>
      </p:sp>
    </p:spTree>
    <p:extLst>
      <p:ext uri="{BB962C8B-B14F-4D97-AF65-F5344CB8AC3E}">
        <p14:creationId xmlns:p14="http://schemas.microsoft.com/office/powerpoint/2010/main" val="367013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D6BCA94-FEDC-4F9B-820A-BA138802E2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1DEF3-6D6E-4553-A33D-880DE775BD77}"/>
              </a:ext>
            </a:extLst>
          </p:cNvPr>
          <p:cNvSpPr>
            <a:spLocks noGrp="1"/>
          </p:cNvSpPr>
          <p:nvPr>
            <p:ph type="title"/>
          </p:nvPr>
        </p:nvSpPr>
        <p:spPr>
          <a:xfrm>
            <a:off x="403250" y="388800"/>
            <a:ext cx="10170479" cy="986400"/>
          </a:xfrm>
        </p:spPr>
        <p:txBody>
          <a:bodyPr anchor="b">
            <a:normAutofit/>
          </a:bodyPr>
          <a:lstStyle/>
          <a:p>
            <a:r>
              <a:rPr lang="en-US" sz="4700" dirty="0">
                <a:latin typeface="Arial" panose="020B0604020202020204" pitchFamily="34" charset="0"/>
                <a:cs typeface="Arial" panose="020B0604020202020204" pitchFamily="34" charset="0"/>
              </a:rPr>
              <a:t>Blessings from the Son (Eph 1:7-12)</a:t>
            </a:r>
          </a:p>
        </p:txBody>
      </p:sp>
      <p:cxnSp>
        <p:nvCxnSpPr>
          <p:cNvPr id="73" name="Straight Connector 72">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00" y="1609200"/>
            <a:ext cx="10170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with medium confidence">
            <a:extLst>
              <a:ext uri="{FF2B5EF4-FFF2-40B4-BE49-F238E27FC236}">
                <a16:creationId xmlns:a16="http://schemas.microsoft.com/office/drawing/2014/main" id="{9C4AC1BA-FB1B-47E5-8000-F11404121ED0}"/>
              </a:ext>
            </a:extLst>
          </p:cNvPr>
          <p:cNvPicPr>
            <a:picLocks noChangeAspect="1"/>
          </p:cNvPicPr>
          <p:nvPr/>
        </p:nvPicPr>
        <p:blipFill rotWithShape="1">
          <a:blip r:embed="rId3">
            <a:extLst>
              <a:ext uri="{28A0092B-C50C-407E-A947-70E740481C1C}">
                <a14:useLocalDpi xmlns:a14="http://schemas.microsoft.com/office/drawing/2010/main" val="0"/>
              </a:ext>
            </a:extLst>
          </a:blip>
          <a:srcRect l="33488" t="571" r="27644" b="34164"/>
          <a:stretch/>
        </p:blipFill>
        <p:spPr>
          <a:xfrm>
            <a:off x="404999" y="1944000"/>
            <a:ext cx="4887091" cy="4006797"/>
          </a:xfrm>
          <a:prstGeom prst="rect">
            <a:avLst/>
          </a:prstGeom>
        </p:spPr>
      </p:pic>
      <p:sp>
        <p:nvSpPr>
          <p:cNvPr id="3" name="Content Placeholder 2">
            <a:extLst>
              <a:ext uri="{FF2B5EF4-FFF2-40B4-BE49-F238E27FC236}">
                <a16:creationId xmlns:a16="http://schemas.microsoft.com/office/drawing/2014/main" id="{E6ED1281-09BB-414B-B845-0449E7B9AE40}"/>
              </a:ext>
            </a:extLst>
          </p:cNvPr>
          <p:cNvSpPr>
            <a:spLocks noGrp="1"/>
          </p:cNvSpPr>
          <p:nvPr>
            <p:ph idx="1"/>
          </p:nvPr>
        </p:nvSpPr>
        <p:spPr>
          <a:xfrm>
            <a:off x="5680710" y="1944000"/>
            <a:ext cx="4891410" cy="4006800"/>
          </a:xfrm>
        </p:spPr>
        <p:txBody>
          <a:bodyPr>
            <a:normAutofit/>
          </a:bodyPr>
          <a:lstStyle/>
          <a:p>
            <a:pPr lvl="1"/>
            <a:r>
              <a:rPr lang="en-US" sz="2000" dirty="0">
                <a:solidFill>
                  <a:srgbClr val="FFFFFF"/>
                </a:solidFill>
                <a:latin typeface="Arial" panose="020B0604020202020204" pitchFamily="34" charset="0"/>
                <a:cs typeface="Arial" panose="020B0604020202020204" pitchFamily="34" charset="0"/>
              </a:rPr>
              <a:t>The word  </a:t>
            </a:r>
            <a:r>
              <a:rPr lang="en-US" sz="2000" dirty="0">
                <a:solidFill>
                  <a:srgbClr val="FFFFFF"/>
                </a:solidFill>
                <a:highlight>
                  <a:srgbClr val="000080"/>
                </a:highlight>
                <a:latin typeface="Arial" panose="020B0604020202020204" pitchFamily="34" charset="0"/>
                <a:cs typeface="Arial" panose="020B0604020202020204" pitchFamily="34" charset="0"/>
              </a:rPr>
              <a:t>“mystery” </a:t>
            </a:r>
            <a:r>
              <a:rPr lang="en-US" sz="2000" dirty="0">
                <a:solidFill>
                  <a:srgbClr val="FFFFFF"/>
                </a:solidFill>
                <a:latin typeface="Arial" panose="020B0604020202020204" pitchFamily="34" charset="0"/>
                <a:cs typeface="Arial" panose="020B0604020202020204" pitchFamily="34" charset="0"/>
              </a:rPr>
              <a:t>does not have to do with anything “eerie” but rather a sacred secret, once hidden, but now revealed to God’s people</a:t>
            </a:r>
          </a:p>
          <a:p>
            <a:pPr lvl="1"/>
            <a:endParaRPr lang="en-US" sz="2000" dirty="0">
              <a:solidFill>
                <a:srgbClr val="FFFFFF"/>
              </a:solidFill>
              <a:latin typeface="Arial" panose="020B0604020202020204" pitchFamily="34" charset="0"/>
              <a:cs typeface="Arial" panose="020B0604020202020204" pitchFamily="34" charset="0"/>
            </a:endParaRPr>
          </a:p>
          <a:p>
            <a:pPr lvl="1"/>
            <a:r>
              <a:rPr lang="en-US" sz="2000" dirty="0">
                <a:solidFill>
                  <a:srgbClr val="FFFFFF"/>
                </a:solidFill>
                <a:latin typeface="Arial" panose="020B0604020202020204" pitchFamily="34" charset="0"/>
                <a:cs typeface="Arial" panose="020B0604020202020204" pitchFamily="34" charset="0"/>
              </a:rPr>
              <a:t>God’s revealed will shows us what we must do to be saved and the riches we will receive in Heaven</a:t>
            </a:r>
          </a:p>
          <a:p>
            <a:pPr lvl="1"/>
            <a:endParaRPr lang="en-US" sz="2000" dirty="0">
              <a:solidFill>
                <a:srgbClr val="FFFFFF"/>
              </a:solidFill>
            </a:endParaRPr>
          </a:p>
        </p:txBody>
      </p:sp>
    </p:spTree>
    <p:extLst>
      <p:ext uri="{BB962C8B-B14F-4D97-AF65-F5344CB8AC3E}">
        <p14:creationId xmlns:p14="http://schemas.microsoft.com/office/powerpoint/2010/main" val="151061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2D6BCA94-FEDC-4F9B-820A-BA138802E2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1DEF3-6D6E-4553-A33D-880DE775BD77}"/>
              </a:ext>
            </a:extLst>
          </p:cNvPr>
          <p:cNvSpPr>
            <a:spLocks noGrp="1"/>
          </p:cNvSpPr>
          <p:nvPr>
            <p:ph type="title"/>
          </p:nvPr>
        </p:nvSpPr>
        <p:spPr>
          <a:xfrm>
            <a:off x="403250" y="388800"/>
            <a:ext cx="10170479" cy="986400"/>
          </a:xfrm>
        </p:spPr>
        <p:txBody>
          <a:bodyPr anchor="b">
            <a:normAutofit/>
          </a:bodyPr>
          <a:lstStyle/>
          <a:p>
            <a:r>
              <a:rPr lang="en-US" sz="4700" dirty="0">
                <a:latin typeface="Arial" panose="020B0604020202020204" pitchFamily="34" charset="0"/>
                <a:cs typeface="Arial" panose="020B0604020202020204" pitchFamily="34" charset="0"/>
              </a:rPr>
              <a:t>Blessings from the Son (Eph 1:7-12)</a:t>
            </a:r>
          </a:p>
        </p:txBody>
      </p:sp>
      <p:cxnSp>
        <p:nvCxnSpPr>
          <p:cNvPr id="80" name="Straight Connector 79">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00" y="1609200"/>
            <a:ext cx="10170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4" descr="Text&#10;&#10;Description automatically generated">
            <a:extLst>
              <a:ext uri="{FF2B5EF4-FFF2-40B4-BE49-F238E27FC236}">
                <a16:creationId xmlns:a16="http://schemas.microsoft.com/office/drawing/2014/main" id="{BCFC8465-8482-4AB2-BA48-D5A4D9E7F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99" y="2174700"/>
            <a:ext cx="4887091" cy="3660600"/>
          </a:xfrm>
          <a:prstGeom prst="rect">
            <a:avLst/>
          </a:prstGeom>
        </p:spPr>
      </p:pic>
      <p:sp>
        <p:nvSpPr>
          <p:cNvPr id="3" name="Content Placeholder 2">
            <a:extLst>
              <a:ext uri="{FF2B5EF4-FFF2-40B4-BE49-F238E27FC236}">
                <a16:creationId xmlns:a16="http://schemas.microsoft.com/office/drawing/2014/main" id="{E6ED1281-09BB-414B-B845-0449E7B9AE40}"/>
              </a:ext>
            </a:extLst>
          </p:cNvPr>
          <p:cNvSpPr>
            <a:spLocks noGrp="1"/>
          </p:cNvSpPr>
          <p:nvPr>
            <p:ph idx="1"/>
          </p:nvPr>
        </p:nvSpPr>
        <p:spPr>
          <a:xfrm>
            <a:off x="5680710" y="1944000"/>
            <a:ext cx="4891410" cy="4006800"/>
          </a:xfrm>
        </p:spPr>
        <p:txBody>
          <a:bodyPr>
            <a:normAutofit/>
          </a:bodyPr>
          <a:lstStyle/>
          <a:p>
            <a:pPr lvl="1"/>
            <a:r>
              <a:rPr lang="en-US" sz="2200" baseline="30000" dirty="0">
                <a:solidFill>
                  <a:srgbClr val="FFFFFF"/>
                </a:solidFill>
                <a:latin typeface="Arial" panose="020B0604020202020204" pitchFamily="34" charset="0"/>
                <a:cs typeface="Arial" panose="020B0604020202020204" pitchFamily="34" charset="0"/>
              </a:rPr>
              <a:t>11 </a:t>
            </a:r>
            <a:r>
              <a:rPr lang="en-US" sz="2200" dirty="0">
                <a:solidFill>
                  <a:srgbClr val="FFFFFF"/>
                </a:solidFill>
                <a:latin typeface="Arial" panose="020B0604020202020204" pitchFamily="34" charset="0"/>
                <a:cs typeface="Arial" panose="020B0604020202020204" pitchFamily="34" charset="0"/>
              </a:rPr>
              <a:t>In Him also we have obtained </a:t>
            </a:r>
            <a:r>
              <a:rPr lang="en-US" sz="2200" dirty="0">
                <a:solidFill>
                  <a:srgbClr val="FFFFFF"/>
                </a:solidFill>
                <a:highlight>
                  <a:srgbClr val="000080"/>
                </a:highlight>
                <a:latin typeface="Arial" panose="020B0604020202020204" pitchFamily="34" charset="0"/>
                <a:cs typeface="Arial" panose="020B0604020202020204" pitchFamily="34" charset="0"/>
              </a:rPr>
              <a:t>an inheritance</a:t>
            </a:r>
            <a:r>
              <a:rPr lang="en-US" sz="2200" dirty="0">
                <a:solidFill>
                  <a:srgbClr val="FFFFFF"/>
                </a:solidFill>
                <a:latin typeface="Arial" panose="020B0604020202020204" pitchFamily="34" charset="0"/>
                <a:cs typeface="Arial" panose="020B0604020202020204" pitchFamily="34" charset="0"/>
              </a:rPr>
              <a:t>, being predestined according to the purpose of Him who works all things according to the counsel of His will, </a:t>
            </a:r>
            <a:r>
              <a:rPr lang="en-US" sz="2200" baseline="30000" dirty="0">
                <a:solidFill>
                  <a:srgbClr val="FFFFFF"/>
                </a:solidFill>
                <a:latin typeface="Arial" panose="020B0604020202020204" pitchFamily="34" charset="0"/>
                <a:cs typeface="Arial" panose="020B0604020202020204" pitchFamily="34" charset="0"/>
              </a:rPr>
              <a:t>12 </a:t>
            </a:r>
            <a:r>
              <a:rPr lang="en-US" sz="2200" dirty="0">
                <a:solidFill>
                  <a:srgbClr val="FFFFFF"/>
                </a:solidFill>
                <a:latin typeface="Arial" panose="020B0604020202020204" pitchFamily="34" charset="0"/>
                <a:cs typeface="Arial" panose="020B0604020202020204" pitchFamily="34" charset="0"/>
              </a:rPr>
              <a:t>that we who first trusted in Christ should be to the praise of His glory.</a:t>
            </a:r>
          </a:p>
        </p:txBody>
      </p:sp>
    </p:spTree>
    <p:extLst>
      <p:ext uri="{BB962C8B-B14F-4D97-AF65-F5344CB8AC3E}">
        <p14:creationId xmlns:p14="http://schemas.microsoft.com/office/powerpoint/2010/main" val="146473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2D6BCA94-FEDC-4F9B-820A-BA138802E2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1DEF3-6D6E-4553-A33D-880DE775BD77}"/>
              </a:ext>
            </a:extLst>
          </p:cNvPr>
          <p:cNvSpPr>
            <a:spLocks noGrp="1"/>
          </p:cNvSpPr>
          <p:nvPr>
            <p:ph type="title"/>
          </p:nvPr>
        </p:nvSpPr>
        <p:spPr>
          <a:xfrm>
            <a:off x="403369" y="388800"/>
            <a:ext cx="10170360" cy="986400"/>
          </a:xfrm>
        </p:spPr>
        <p:txBody>
          <a:bodyPr anchor="b">
            <a:normAutofit/>
          </a:bodyPr>
          <a:lstStyle/>
          <a:p>
            <a:r>
              <a:rPr lang="en-US" sz="3800" dirty="0">
                <a:latin typeface="Arial" panose="020B0604020202020204" pitchFamily="34" charset="0"/>
                <a:cs typeface="Arial" panose="020B0604020202020204" pitchFamily="34" charset="0"/>
              </a:rPr>
              <a:t>Blessings from the Holy Spirit (Eph 1:13-14)</a:t>
            </a:r>
          </a:p>
        </p:txBody>
      </p:sp>
      <p:cxnSp>
        <p:nvCxnSpPr>
          <p:cNvPr id="80" name="Straight Connector 79">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00" y="1609200"/>
            <a:ext cx="10170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4" descr="Text&#10;&#10;Description automatically generated">
            <a:extLst>
              <a:ext uri="{FF2B5EF4-FFF2-40B4-BE49-F238E27FC236}">
                <a16:creationId xmlns:a16="http://schemas.microsoft.com/office/drawing/2014/main" id="{24925A0D-E3BF-4F0B-A842-FC58AEE88C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99" y="2172341"/>
            <a:ext cx="4887091" cy="3665317"/>
          </a:xfrm>
          <a:prstGeom prst="rect">
            <a:avLst/>
          </a:prstGeom>
        </p:spPr>
      </p:pic>
      <p:sp>
        <p:nvSpPr>
          <p:cNvPr id="3" name="Content Placeholder 2">
            <a:extLst>
              <a:ext uri="{FF2B5EF4-FFF2-40B4-BE49-F238E27FC236}">
                <a16:creationId xmlns:a16="http://schemas.microsoft.com/office/drawing/2014/main" id="{E6ED1281-09BB-414B-B845-0449E7B9AE40}"/>
              </a:ext>
            </a:extLst>
          </p:cNvPr>
          <p:cNvSpPr>
            <a:spLocks noGrp="1"/>
          </p:cNvSpPr>
          <p:nvPr>
            <p:ph idx="1"/>
          </p:nvPr>
        </p:nvSpPr>
        <p:spPr>
          <a:xfrm>
            <a:off x="5680710" y="1944000"/>
            <a:ext cx="4891410" cy="4006800"/>
          </a:xfrm>
        </p:spPr>
        <p:txBody>
          <a:bodyPr>
            <a:normAutofit/>
          </a:bodyPr>
          <a:lstStyle/>
          <a:p>
            <a:pPr lvl="1"/>
            <a:r>
              <a:rPr lang="en-US" sz="2400" baseline="30000" dirty="0">
                <a:solidFill>
                  <a:srgbClr val="FFFFFF"/>
                </a:solidFill>
                <a:latin typeface="Arial" panose="020B0604020202020204" pitchFamily="34" charset="0"/>
                <a:cs typeface="Arial" panose="020B0604020202020204" pitchFamily="34" charset="0"/>
              </a:rPr>
              <a:t>13 </a:t>
            </a:r>
            <a:r>
              <a:rPr lang="en-US" sz="2400" dirty="0">
                <a:solidFill>
                  <a:srgbClr val="FFFFFF"/>
                </a:solidFill>
                <a:latin typeface="Arial" panose="020B0604020202020204" pitchFamily="34" charset="0"/>
                <a:cs typeface="Arial" panose="020B0604020202020204" pitchFamily="34" charset="0"/>
              </a:rPr>
              <a:t>In Him you also </a:t>
            </a:r>
            <a:r>
              <a:rPr lang="en-US" sz="2400" i="1" dirty="0">
                <a:solidFill>
                  <a:srgbClr val="FFFFFF"/>
                </a:solidFill>
                <a:latin typeface="Arial" panose="020B0604020202020204" pitchFamily="34" charset="0"/>
                <a:cs typeface="Arial" panose="020B0604020202020204" pitchFamily="34" charset="0"/>
              </a:rPr>
              <a:t>trusted,</a:t>
            </a:r>
            <a:r>
              <a:rPr lang="en-US" sz="2400" dirty="0">
                <a:solidFill>
                  <a:srgbClr val="FFFFFF"/>
                </a:solidFill>
                <a:latin typeface="Arial" panose="020B0604020202020204" pitchFamily="34" charset="0"/>
                <a:cs typeface="Arial" panose="020B0604020202020204" pitchFamily="34" charset="0"/>
              </a:rPr>
              <a:t> after you heard the word of truth, the gospel of your salvation; in whom also, having believed, you were </a:t>
            </a:r>
            <a:r>
              <a:rPr lang="en-US" sz="2400" dirty="0">
                <a:solidFill>
                  <a:srgbClr val="FFFFFF"/>
                </a:solidFill>
                <a:highlight>
                  <a:srgbClr val="000080"/>
                </a:highlight>
                <a:latin typeface="Arial" panose="020B0604020202020204" pitchFamily="34" charset="0"/>
                <a:cs typeface="Arial" panose="020B0604020202020204" pitchFamily="34" charset="0"/>
              </a:rPr>
              <a:t>sealed with the Holy Spirit </a:t>
            </a:r>
            <a:r>
              <a:rPr lang="en-US" sz="2400" dirty="0">
                <a:solidFill>
                  <a:srgbClr val="FFFFFF"/>
                </a:solidFill>
                <a:latin typeface="Arial" panose="020B0604020202020204" pitchFamily="34" charset="0"/>
                <a:cs typeface="Arial" panose="020B0604020202020204" pitchFamily="34" charset="0"/>
              </a:rPr>
              <a:t>of promise, </a:t>
            </a:r>
          </a:p>
        </p:txBody>
      </p:sp>
    </p:spTree>
    <p:extLst>
      <p:ext uri="{BB962C8B-B14F-4D97-AF65-F5344CB8AC3E}">
        <p14:creationId xmlns:p14="http://schemas.microsoft.com/office/powerpoint/2010/main" val="20731955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2D6BCA94-FEDC-4F9B-820A-BA138802E2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1DEF3-6D6E-4553-A33D-880DE775BD77}"/>
              </a:ext>
            </a:extLst>
          </p:cNvPr>
          <p:cNvSpPr>
            <a:spLocks noGrp="1"/>
          </p:cNvSpPr>
          <p:nvPr>
            <p:ph type="title"/>
          </p:nvPr>
        </p:nvSpPr>
        <p:spPr>
          <a:xfrm>
            <a:off x="403369" y="388800"/>
            <a:ext cx="10170360" cy="986400"/>
          </a:xfrm>
        </p:spPr>
        <p:txBody>
          <a:bodyPr anchor="b">
            <a:normAutofit/>
          </a:bodyPr>
          <a:lstStyle/>
          <a:p>
            <a:r>
              <a:rPr lang="en-US" sz="3800" dirty="0">
                <a:latin typeface="Arial" panose="020B0604020202020204" pitchFamily="34" charset="0"/>
                <a:cs typeface="Arial" panose="020B0604020202020204" pitchFamily="34" charset="0"/>
              </a:rPr>
              <a:t>Blessings from the Holy Spirit (Eph 1:13-14)</a:t>
            </a:r>
          </a:p>
        </p:txBody>
      </p:sp>
      <p:cxnSp>
        <p:nvCxnSpPr>
          <p:cNvPr id="80" name="Straight Connector 79">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00" y="1609200"/>
            <a:ext cx="10170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4" descr="Text&#10;&#10;Description automatically generated">
            <a:extLst>
              <a:ext uri="{FF2B5EF4-FFF2-40B4-BE49-F238E27FC236}">
                <a16:creationId xmlns:a16="http://schemas.microsoft.com/office/drawing/2014/main" id="{24925A0D-E3BF-4F0B-A842-FC58AEE88C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99" y="2172341"/>
            <a:ext cx="4887091" cy="3665317"/>
          </a:xfrm>
          <a:prstGeom prst="rect">
            <a:avLst/>
          </a:prstGeom>
        </p:spPr>
      </p:pic>
      <p:sp>
        <p:nvSpPr>
          <p:cNvPr id="3" name="Content Placeholder 2">
            <a:extLst>
              <a:ext uri="{FF2B5EF4-FFF2-40B4-BE49-F238E27FC236}">
                <a16:creationId xmlns:a16="http://schemas.microsoft.com/office/drawing/2014/main" id="{E6ED1281-09BB-414B-B845-0449E7B9AE40}"/>
              </a:ext>
            </a:extLst>
          </p:cNvPr>
          <p:cNvSpPr>
            <a:spLocks noGrp="1"/>
          </p:cNvSpPr>
          <p:nvPr>
            <p:ph idx="1"/>
          </p:nvPr>
        </p:nvSpPr>
        <p:spPr>
          <a:xfrm>
            <a:off x="5680710" y="1944000"/>
            <a:ext cx="4891410" cy="4006800"/>
          </a:xfrm>
        </p:spPr>
        <p:txBody>
          <a:bodyPr>
            <a:noAutofit/>
          </a:bodyPr>
          <a:lstStyle/>
          <a:p>
            <a:pPr lvl="1"/>
            <a:r>
              <a:rPr lang="en-US" sz="2200" dirty="0">
                <a:solidFill>
                  <a:srgbClr val="FFFFFF"/>
                </a:solidFill>
                <a:latin typeface="Arial" panose="020B0604020202020204" pitchFamily="34" charset="0"/>
                <a:cs typeface="Arial" panose="020B0604020202020204" pitchFamily="34" charset="0"/>
              </a:rPr>
              <a:t>The idea of sealing represents a finished transaction</a:t>
            </a:r>
          </a:p>
          <a:p>
            <a:pPr lvl="1"/>
            <a:endParaRPr lang="en-US" sz="2200" dirty="0">
              <a:solidFill>
                <a:srgbClr val="FFFFFF"/>
              </a:solidFill>
              <a:latin typeface="Arial" panose="020B0604020202020204" pitchFamily="34" charset="0"/>
              <a:cs typeface="Arial" panose="020B0604020202020204" pitchFamily="34" charset="0"/>
            </a:endParaRPr>
          </a:p>
          <a:p>
            <a:pPr lvl="1"/>
            <a:r>
              <a:rPr lang="en-US" sz="2200" dirty="0">
                <a:solidFill>
                  <a:srgbClr val="FFFFFF"/>
                </a:solidFill>
                <a:latin typeface="Arial" panose="020B0604020202020204" pitchFamily="34" charset="0"/>
                <a:cs typeface="Arial" panose="020B0604020202020204" pitchFamily="34" charset="0"/>
              </a:rPr>
              <a:t>Today when important legal documents are processed, they are stamped with a seal to signify the completion of the transaction</a:t>
            </a:r>
          </a:p>
        </p:txBody>
      </p:sp>
    </p:spTree>
    <p:extLst>
      <p:ext uri="{BB962C8B-B14F-4D97-AF65-F5344CB8AC3E}">
        <p14:creationId xmlns:p14="http://schemas.microsoft.com/office/powerpoint/2010/main" val="69197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2D6BCA94-FEDC-4F9B-820A-BA138802E2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1DEF3-6D6E-4553-A33D-880DE775BD77}"/>
              </a:ext>
            </a:extLst>
          </p:cNvPr>
          <p:cNvSpPr>
            <a:spLocks noGrp="1"/>
          </p:cNvSpPr>
          <p:nvPr>
            <p:ph type="title"/>
          </p:nvPr>
        </p:nvSpPr>
        <p:spPr>
          <a:xfrm>
            <a:off x="403369" y="388800"/>
            <a:ext cx="10170360" cy="986400"/>
          </a:xfrm>
        </p:spPr>
        <p:txBody>
          <a:bodyPr anchor="b">
            <a:normAutofit/>
          </a:bodyPr>
          <a:lstStyle/>
          <a:p>
            <a:r>
              <a:rPr lang="en-US" sz="3800" dirty="0">
                <a:latin typeface="Arial" panose="020B0604020202020204" pitchFamily="34" charset="0"/>
                <a:cs typeface="Arial" panose="020B0604020202020204" pitchFamily="34" charset="0"/>
              </a:rPr>
              <a:t>Blessings from the Holy Spirit (Eph 1:13-14)</a:t>
            </a:r>
          </a:p>
        </p:txBody>
      </p:sp>
      <p:cxnSp>
        <p:nvCxnSpPr>
          <p:cNvPr id="80" name="Straight Connector 79">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00" y="1609200"/>
            <a:ext cx="10170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4" descr="Text&#10;&#10;Description automatically generated">
            <a:extLst>
              <a:ext uri="{FF2B5EF4-FFF2-40B4-BE49-F238E27FC236}">
                <a16:creationId xmlns:a16="http://schemas.microsoft.com/office/drawing/2014/main" id="{24925A0D-E3BF-4F0B-A842-FC58AEE88C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99" y="2172341"/>
            <a:ext cx="4887091" cy="3665317"/>
          </a:xfrm>
          <a:prstGeom prst="rect">
            <a:avLst/>
          </a:prstGeom>
        </p:spPr>
      </p:pic>
      <p:sp>
        <p:nvSpPr>
          <p:cNvPr id="3" name="Content Placeholder 2">
            <a:extLst>
              <a:ext uri="{FF2B5EF4-FFF2-40B4-BE49-F238E27FC236}">
                <a16:creationId xmlns:a16="http://schemas.microsoft.com/office/drawing/2014/main" id="{E6ED1281-09BB-414B-B845-0449E7B9AE40}"/>
              </a:ext>
            </a:extLst>
          </p:cNvPr>
          <p:cNvSpPr>
            <a:spLocks noGrp="1"/>
          </p:cNvSpPr>
          <p:nvPr>
            <p:ph idx="1"/>
          </p:nvPr>
        </p:nvSpPr>
        <p:spPr>
          <a:xfrm>
            <a:off x="5680710" y="1944000"/>
            <a:ext cx="4891410" cy="4006800"/>
          </a:xfrm>
        </p:spPr>
        <p:txBody>
          <a:bodyPr>
            <a:noAutofit/>
          </a:bodyPr>
          <a:lstStyle/>
          <a:p>
            <a:pPr lvl="1"/>
            <a:r>
              <a:rPr lang="en-US" sz="2400" dirty="0">
                <a:solidFill>
                  <a:srgbClr val="FFFFFF"/>
                </a:solidFill>
                <a:latin typeface="Arial" panose="020B0604020202020204" pitchFamily="34" charset="0"/>
                <a:cs typeface="Arial" panose="020B0604020202020204" pitchFamily="34" charset="0"/>
              </a:rPr>
              <a:t>This sealing implies ownership</a:t>
            </a:r>
          </a:p>
          <a:p>
            <a:pPr lvl="1"/>
            <a:endParaRPr lang="en-US" sz="2400" dirty="0">
              <a:solidFill>
                <a:srgbClr val="FFFFFF"/>
              </a:solidFill>
              <a:latin typeface="Arial" panose="020B0604020202020204" pitchFamily="34" charset="0"/>
              <a:cs typeface="Arial" panose="020B0604020202020204" pitchFamily="34" charset="0"/>
            </a:endParaRPr>
          </a:p>
          <a:p>
            <a:pPr lvl="1"/>
            <a:r>
              <a:rPr lang="en-US" sz="2400" dirty="0">
                <a:solidFill>
                  <a:srgbClr val="FFFFFF"/>
                </a:solidFill>
                <a:latin typeface="Arial" panose="020B0604020202020204" pitchFamily="34" charset="0"/>
                <a:cs typeface="Arial" panose="020B0604020202020204" pitchFamily="34" charset="0"/>
              </a:rPr>
              <a:t>God placed His seal upon us because He purchased us to be His own </a:t>
            </a:r>
            <a:r>
              <a:rPr lang="en-US" sz="2400" b="1" i="1" dirty="0">
                <a:solidFill>
                  <a:srgbClr val="FFFFFF"/>
                </a:solidFill>
                <a:latin typeface="Arial" panose="020B0604020202020204" pitchFamily="34" charset="0"/>
                <a:cs typeface="Arial" panose="020B0604020202020204" pitchFamily="34" charset="0"/>
              </a:rPr>
              <a:t>(1 Cor 6:19-20)</a:t>
            </a:r>
          </a:p>
        </p:txBody>
      </p:sp>
    </p:spTree>
    <p:extLst>
      <p:ext uri="{BB962C8B-B14F-4D97-AF65-F5344CB8AC3E}">
        <p14:creationId xmlns:p14="http://schemas.microsoft.com/office/powerpoint/2010/main" val="203028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id="{96C43541-2260-450F-94FF-322B705D7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1DEF3-6D6E-4553-A33D-880DE775BD77}"/>
              </a:ext>
            </a:extLst>
          </p:cNvPr>
          <p:cNvSpPr>
            <a:spLocks noGrp="1"/>
          </p:cNvSpPr>
          <p:nvPr>
            <p:ph type="title"/>
          </p:nvPr>
        </p:nvSpPr>
        <p:spPr>
          <a:xfrm>
            <a:off x="403369" y="388800"/>
            <a:ext cx="10170360" cy="986400"/>
          </a:xfrm>
        </p:spPr>
        <p:txBody>
          <a:bodyPr anchor="b">
            <a:normAutofit/>
          </a:bodyPr>
          <a:lstStyle/>
          <a:p>
            <a:r>
              <a:rPr lang="en-US" sz="3800" dirty="0">
                <a:latin typeface="Arial" panose="020B0604020202020204" pitchFamily="34" charset="0"/>
                <a:cs typeface="Arial" panose="020B0604020202020204" pitchFamily="34" charset="0"/>
              </a:rPr>
              <a:t>Blessings from the Holy Spirit (Eph 1:13-14)</a:t>
            </a:r>
          </a:p>
        </p:txBody>
      </p:sp>
      <p:cxnSp>
        <p:nvCxnSpPr>
          <p:cNvPr id="87" name="Straight Connector 86">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00" y="1609200"/>
            <a:ext cx="10170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a:extLst>
              <a:ext uri="{FF2B5EF4-FFF2-40B4-BE49-F238E27FC236}">
                <a16:creationId xmlns:a16="http://schemas.microsoft.com/office/drawing/2014/main" id="{4D1473A0-F8C8-4629-89CF-22A9D198D0DB}"/>
              </a:ext>
            </a:extLst>
          </p:cNvPr>
          <p:cNvPicPr>
            <a:picLocks noChangeAspect="1"/>
          </p:cNvPicPr>
          <p:nvPr/>
        </p:nvPicPr>
        <p:blipFill rotWithShape="1">
          <a:blip r:embed="rId3">
            <a:extLst>
              <a:ext uri="{28A0092B-C50C-407E-A947-70E740481C1C}">
                <a14:useLocalDpi xmlns:a14="http://schemas.microsoft.com/office/drawing/2010/main" val="0"/>
              </a:ext>
            </a:extLst>
          </a:blip>
          <a:srcRect l="16602" r="17538" b="1"/>
          <a:stretch/>
        </p:blipFill>
        <p:spPr>
          <a:xfrm>
            <a:off x="404999" y="2059200"/>
            <a:ext cx="4887091" cy="3891600"/>
          </a:xfrm>
          <a:prstGeom prst="rect">
            <a:avLst/>
          </a:prstGeom>
        </p:spPr>
      </p:pic>
      <p:sp>
        <p:nvSpPr>
          <p:cNvPr id="3" name="Content Placeholder 2">
            <a:extLst>
              <a:ext uri="{FF2B5EF4-FFF2-40B4-BE49-F238E27FC236}">
                <a16:creationId xmlns:a16="http://schemas.microsoft.com/office/drawing/2014/main" id="{E6ED1281-09BB-414B-B845-0449E7B9AE40}"/>
              </a:ext>
            </a:extLst>
          </p:cNvPr>
          <p:cNvSpPr>
            <a:spLocks noGrp="1"/>
          </p:cNvSpPr>
          <p:nvPr>
            <p:ph idx="1"/>
          </p:nvPr>
        </p:nvSpPr>
        <p:spPr>
          <a:xfrm>
            <a:off x="5680710" y="1944000"/>
            <a:ext cx="4891410" cy="4006800"/>
          </a:xfrm>
        </p:spPr>
        <p:txBody>
          <a:bodyPr>
            <a:normAutofit/>
          </a:bodyPr>
          <a:lstStyle/>
          <a:p>
            <a:pPr lvl="1"/>
            <a:r>
              <a:rPr lang="en-US" sz="2800" baseline="30000" dirty="0">
                <a:solidFill>
                  <a:srgbClr val="FFFFFF"/>
                </a:solidFill>
                <a:latin typeface="Arial" panose="020B0604020202020204" pitchFamily="34" charset="0"/>
                <a:cs typeface="Arial" panose="020B0604020202020204" pitchFamily="34" charset="0"/>
              </a:rPr>
              <a:t>14 </a:t>
            </a:r>
            <a:r>
              <a:rPr lang="en-US" sz="2800" dirty="0">
                <a:solidFill>
                  <a:srgbClr val="FFFFFF"/>
                </a:solidFill>
                <a:latin typeface="Arial" panose="020B0604020202020204" pitchFamily="34" charset="0"/>
                <a:cs typeface="Arial" panose="020B0604020202020204" pitchFamily="34" charset="0"/>
              </a:rPr>
              <a:t>who is the </a:t>
            </a:r>
            <a:r>
              <a:rPr lang="en-US" sz="2800" dirty="0">
                <a:solidFill>
                  <a:srgbClr val="FFFFFF"/>
                </a:solidFill>
                <a:highlight>
                  <a:srgbClr val="000080"/>
                </a:highlight>
                <a:latin typeface="Arial" panose="020B0604020202020204" pitchFamily="34" charset="0"/>
                <a:cs typeface="Arial" panose="020B0604020202020204" pitchFamily="34" charset="0"/>
              </a:rPr>
              <a:t>guarantee of our inheritance </a:t>
            </a:r>
            <a:r>
              <a:rPr lang="en-US" sz="2800" dirty="0">
                <a:solidFill>
                  <a:srgbClr val="FFFFFF"/>
                </a:solidFill>
                <a:latin typeface="Arial" panose="020B0604020202020204" pitchFamily="34" charset="0"/>
                <a:cs typeface="Arial" panose="020B0604020202020204" pitchFamily="34" charset="0"/>
              </a:rPr>
              <a:t>until the redemption of the purchased possession, to the praise of His glory.</a:t>
            </a:r>
          </a:p>
        </p:txBody>
      </p:sp>
    </p:spTree>
    <p:extLst>
      <p:ext uri="{BB962C8B-B14F-4D97-AF65-F5344CB8AC3E}">
        <p14:creationId xmlns:p14="http://schemas.microsoft.com/office/powerpoint/2010/main" val="318032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6C43541-2260-450F-94FF-322B705D7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1DEF3-6D6E-4553-A33D-880DE775BD77}"/>
              </a:ext>
            </a:extLst>
          </p:cNvPr>
          <p:cNvSpPr>
            <a:spLocks noGrp="1"/>
          </p:cNvSpPr>
          <p:nvPr>
            <p:ph type="title"/>
          </p:nvPr>
        </p:nvSpPr>
        <p:spPr>
          <a:xfrm>
            <a:off x="403250" y="388800"/>
            <a:ext cx="10170479" cy="986400"/>
          </a:xfrm>
        </p:spPr>
        <p:txBody>
          <a:bodyPr anchor="b">
            <a:normAutofit/>
          </a:bodyPr>
          <a:lstStyle/>
          <a:p>
            <a:r>
              <a:rPr lang="en-US" sz="4700" dirty="0">
                <a:latin typeface="Arial" panose="020B0604020202020204" pitchFamily="34" charset="0"/>
                <a:cs typeface="Arial" panose="020B0604020202020204" pitchFamily="34" charset="0"/>
              </a:rPr>
              <a:t>Blessings from the Father (Eph 1:4-6)</a:t>
            </a:r>
          </a:p>
        </p:txBody>
      </p:sp>
      <p:cxnSp>
        <p:nvCxnSpPr>
          <p:cNvPr id="22" name="Straight Connector 21">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00" y="1609200"/>
            <a:ext cx="10170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weapon, nature, cloud&#10;&#10;Description automatically generated">
            <a:extLst>
              <a:ext uri="{FF2B5EF4-FFF2-40B4-BE49-F238E27FC236}">
                <a16:creationId xmlns:a16="http://schemas.microsoft.com/office/drawing/2014/main" id="{2E4B0811-81E5-4E4C-928B-5960A09DD33C}"/>
              </a:ext>
            </a:extLst>
          </p:cNvPr>
          <p:cNvPicPr>
            <a:picLocks noChangeAspect="1"/>
          </p:cNvPicPr>
          <p:nvPr/>
        </p:nvPicPr>
        <p:blipFill rotWithShape="1">
          <a:blip r:embed="rId3">
            <a:extLst>
              <a:ext uri="{28A0092B-C50C-407E-A947-70E740481C1C}">
                <a14:useLocalDpi xmlns:a14="http://schemas.microsoft.com/office/drawing/2010/main" val="0"/>
              </a:ext>
            </a:extLst>
          </a:blip>
          <a:srcRect l="10244" r="6189" b="2"/>
          <a:stretch/>
        </p:blipFill>
        <p:spPr>
          <a:xfrm>
            <a:off x="404999" y="2059200"/>
            <a:ext cx="4887091" cy="3891600"/>
          </a:xfrm>
          <a:prstGeom prst="rect">
            <a:avLst/>
          </a:prstGeom>
        </p:spPr>
      </p:pic>
      <p:sp>
        <p:nvSpPr>
          <p:cNvPr id="3" name="Content Placeholder 2">
            <a:extLst>
              <a:ext uri="{FF2B5EF4-FFF2-40B4-BE49-F238E27FC236}">
                <a16:creationId xmlns:a16="http://schemas.microsoft.com/office/drawing/2014/main" id="{E6ED1281-09BB-414B-B845-0449E7B9AE40}"/>
              </a:ext>
            </a:extLst>
          </p:cNvPr>
          <p:cNvSpPr>
            <a:spLocks noGrp="1"/>
          </p:cNvSpPr>
          <p:nvPr>
            <p:ph idx="1"/>
          </p:nvPr>
        </p:nvSpPr>
        <p:spPr>
          <a:xfrm>
            <a:off x="5680710" y="1944000"/>
            <a:ext cx="4891410" cy="4006800"/>
          </a:xfrm>
        </p:spPr>
        <p:txBody>
          <a:bodyPr>
            <a:noAutofit/>
          </a:bodyPr>
          <a:lstStyle/>
          <a:p>
            <a:r>
              <a:rPr lang="en-US" sz="3200" baseline="30000" dirty="0">
                <a:solidFill>
                  <a:srgbClr val="FFFFFF"/>
                </a:solidFill>
                <a:latin typeface="Arial" panose="020B0604020202020204" pitchFamily="34" charset="0"/>
                <a:cs typeface="Arial" panose="020B0604020202020204" pitchFamily="34" charset="0"/>
              </a:rPr>
              <a:t>4 </a:t>
            </a:r>
            <a:r>
              <a:rPr lang="en-US" sz="3200" dirty="0">
                <a:solidFill>
                  <a:srgbClr val="FFFFFF"/>
                </a:solidFill>
                <a:latin typeface="Arial" panose="020B0604020202020204" pitchFamily="34" charset="0"/>
                <a:cs typeface="Arial" panose="020B0604020202020204" pitchFamily="34" charset="0"/>
              </a:rPr>
              <a:t>just as He </a:t>
            </a:r>
            <a:r>
              <a:rPr lang="en-US" sz="3200" dirty="0">
                <a:solidFill>
                  <a:srgbClr val="FFFFFF"/>
                </a:solidFill>
                <a:highlight>
                  <a:srgbClr val="000080"/>
                </a:highlight>
                <a:latin typeface="Arial" panose="020B0604020202020204" pitchFamily="34" charset="0"/>
                <a:cs typeface="Arial" panose="020B0604020202020204" pitchFamily="34" charset="0"/>
              </a:rPr>
              <a:t>chose us in Him </a:t>
            </a:r>
            <a:r>
              <a:rPr lang="en-US" sz="3200" dirty="0">
                <a:solidFill>
                  <a:srgbClr val="FFFFFF"/>
                </a:solidFill>
                <a:latin typeface="Arial" panose="020B0604020202020204" pitchFamily="34" charset="0"/>
                <a:cs typeface="Arial" panose="020B0604020202020204" pitchFamily="34" charset="0"/>
              </a:rPr>
              <a:t>before the foundation of the world, that we should be holy and without blame before Him in love, </a:t>
            </a:r>
          </a:p>
        </p:txBody>
      </p:sp>
    </p:spTree>
    <p:extLst>
      <p:ext uri="{BB962C8B-B14F-4D97-AF65-F5344CB8AC3E}">
        <p14:creationId xmlns:p14="http://schemas.microsoft.com/office/powerpoint/2010/main" val="353103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id="{96C43541-2260-450F-94FF-322B705D7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1DEF3-6D6E-4553-A33D-880DE775BD77}"/>
              </a:ext>
            </a:extLst>
          </p:cNvPr>
          <p:cNvSpPr>
            <a:spLocks noGrp="1"/>
          </p:cNvSpPr>
          <p:nvPr>
            <p:ph type="title"/>
          </p:nvPr>
        </p:nvSpPr>
        <p:spPr>
          <a:xfrm>
            <a:off x="403369" y="388800"/>
            <a:ext cx="10170360" cy="986400"/>
          </a:xfrm>
        </p:spPr>
        <p:txBody>
          <a:bodyPr anchor="b">
            <a:normAutofit/>
          </a:bodyPr>
          <a:lstStyle/>
          <a:p>
            <a:r>
              <a:rPr lang="en-US" sz="3800" dirty="0">
                <a:latin typeface="Arial" panose="020B0604020202020204" pitchFamily="34" charset="0"/>
                <a:cs typeface="Arial" panose="020B0604020202020204" pitchFamily="34" charset="0"/>
              </a:rPr>
              <a:t>Blessings from the Holy Spirit (Eph 1:13-14)</a:t>
            </a:r>
          </a:p>
        </p:txBody>
      </p:sp>
      <p:cxnSp>
        <p:nvCxnSpPr>
          <p:cNvPr id="87" name="Straight Connector 86">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00" y="1609200"/>
            <a:ext cx="10170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a:extLst>
              <a:ext uri="{FF2B5EF4-FFF2-40B4-BE49-F238E27FC236}">
                <a16:creationId xmlns:a16="http://schemas.microsoft.com/office/drawing/2014/main" id="{66362AD6-FCF8-45E4-A16A-458CBA625185}"/>
              </a:ext>
            </a:extLst>
          </p:cNvPr>
          <p:cNvPicPr>
            <a:picLocks noChangeAspect="1"/>
          </p:cNvPicPr>
          <p:nvPr/>
        </p:nvPicPr>
        <p:blipFill rotWithShape="1">
          <a:blip r:embed="rId3">
            <a:extLst>
              <a:ext uri="{28A0092B-C50C-407E-A947-70E740481C1C}">
                <a14:useLocalDpi xmlns:a14="http://schemas.microsoft.com/office/drawing/2010/main" val="0"/>
              </a:ext>
            </a:extLst>
          </a:blip>
          <a:srcRect l="16602" r="17538" b="1"/>
          <a:stretch/>
        </p:blipFill>
        <p:spPr>
          <a:xfrm>
            <a:off x="404999" y="2059200"/>
            <a:ext cx="4887091" cy="3891600"/>
          </a:xfrm>
          <a:prstGeom prst="rect">
            <a:avLst/>
          </a:prstGeom>
        </p:spPr>
      </p:pic>
      <p:sp>
        <p:nvSpPr>
          <p:cNvPr id="3" name="Content Placeholder 2">
            <a:extLst>
              <a:ext uri="{FF2B5EF4-FFF2-40B4-BE49-F238E27FC236}">
                <a16:creationId xmlns:a16="http://schemas.microsoft.com/office/drawing/2014/main" id="{E6ED1281-09BB-414B-B845-0449E7B9AE40}"/>
              </a:ext>
            </a:extLst>
          </p:cNvPr>
          <p:cNvSpPr>
            <a:spLocks noGrp="1"/>
          </p:cNvSpPr>
          <p:nvPr>
            <p:ph idx="1"/>
          </p:nvPr>
        </p:nvSpPr>
        <p:spPr>
          <a:xfrm>
            <a:off x="5680710" y="1944000"/>
            <a:ext cx="4891410" cy="4006800"/>
          </a:xfrm>
        </p:spPr>
        <p:txBody>
          <a:bodyPr>
            <a:normAutofit/>
          </a:bodyPr>
          <a:lstStyle/>
          <a:p>
            <a:pPr lvl="1"/>
            <a:r>
              <a:rPr lang="en-US" sz="2800" dirty="0">
                <a:solidFill>
                  <a:srgbClr val="FFFFFF"/>
                </a:solidFill>
                <a:latin typeface="Arial" panose="020B0604020202020204" pitchFamily="34" charset="0"/>
                <a:cs typeface="Arial" panose="020B0604020202020204" pitchFamily="34" charset="0"/>
              </a:rPr>
              <a:t>The first payment or installment of money or goods which serves as a guarantee or pledge for the completion of the transaction</a:t>
            </a:r>
          </a:p>
        </p:txBody>
      </p:sp>
    </p:spTree>
    <p:extLst>
      <p:ext uri="{BB962C8B-B14F-4D97-AF65-F5344CB8AC3E}">
        <p14:creationId xmlns:p14="http://schemas.microsoft.com/office/powerpoint/2010/main" val="343573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id="{96C43541-2260-450F-94FF-322B705D7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1DEF3-6D6E-4553-A33D-880DE775BD77}"/>
              </a:ext>
            </a:extLst>
          </p:cNvPr>
          <p:cNvSpPr>
            <a:spLocks noGrp="1"/>
          </p:cNvSpPr>
          <p:nvPr>
            <p:ph type="title"/>
          </p:nvPr>
        </p:nvSpPr>
        <p:spPr>
          <a:xfrm>
            <a:off x="403369" y="388800"/>
            <a:ext cx="10170360" cy="986400"/>
          </a:xfrm>
        </p:spPr>
        <p:txBody>
          <a:bodyPr anchor="b">
            <a:normAutofit/>
          </a:bodyPr>
          <a:lstStyle/>
          <a:p>
            <a:r>
              <a:rPr lang="en-US" sz="3800" dirty="0">
                <a:latin typeface="Arial" panose="020B0604020202020204" pitchFamily="34" charset="0"/>
                <a:cs typeface="Arial" panose="020B0604020202020204" pitchFamily="34" charset="0"/>
              </a:rPr>
              <a:t>Blessings from the Holy Spirit (Eph 1:13-14)</a:t>
            </a:r>
          </a:p>
        </p:txBody>
      </p:sp>
      <p:cxnSp>
        <p:nvCxnSpPr>
          <p:cNvPr id="87" name="Straight Connector 86">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00" y="1609200"/>
            <a:ext cx="10170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a:extLst>
              <a:ext uri="{FF2B5EF4-FFF2-40B4-BE49-F238E27FC236}">
                <a16:creationId xmlns:a16="http://schemas.microsoft.com/office/drawing/2014/main" id="{92F6ECC9-73E8-42CF-A3E9-E3DE7E4F35E7}"/>
              </a:ext>
            </a:extLst>
          </p:cNvPr>
          <p:cNvPicPr>
            <a:picLocks noChangeAspect="1"/>
          </p:cNvPicPr>
          <p:nvPr/>
        </p:nvPicPr>
        <p:blipFill rotWithShape="1">
          <a:blip r:embed="rId3">
            <a:extLst>
              <a:ext uri="{28A0092B-C50C-407E-A947-70E740481C1C}">
                <a14:useLocalDpi xmlns:a14="http://schemas.microsoft.com/office/drawing/2010/main" val="0"/>
              </a:ext>
            </a:extLst>
          </a:blip>
          <a:srcRect l="16602" r="17538" b="1"/>
          <a:stretch/>
        </p:blipFill>
        <p:spPr>
          <a:xfrm>
            <a:off x="404999" y="2059200"/>
            <a:ext cx="4887091" cy="3891600"/>
          </a:xfrm>
          <a:prstGeom prst="rect">
            <a:avLst/>
          </a:prstGeom>
        </p:spPr>
      </p:pic>
      <p:sp>
        <p:nvSpPr>
          <p:cNvPr id="3" name="Content Placeholder 2">
            <a:extLst>
              <a:ext uri="{FF2B5EF4-FFF2-40B4-BE49-F238E27FC236}">
                <a16:creationId xmlns:a16="http://schemas.microsoft.com/office/drawing/2014/main" id="{E6ED1281-09BB-414B-B845-0449E7B9AE40}"/>
              </a:ext>
            </a:extLst>
          </p:cNvPr>
          <p:cNvSpPr>
            <a:spLocks noGrp="1"/>
          </p:cNvSpPr>
          <p:nvPr>
            <p:ph idx="1"/>
          </p:nvPr>
        </p:nvSpPr>
        <p:spPr>
          <a:xfrm>
            <a:off x="5680710" y="1944000"/>
            <a:ext cx="4891410" cy="4006800"/>
          </a:xfrm>
        </p:spPr>
        <p:txBody>
          <a:bodyPr>
            <a:normAutofit/>
          </a:bodyPr>
          <a:lstStyle/>
          <a:p>
            <a:pPr lvl="1"/>
            <a:r>
              <a:rPr lang="en-US" sz="2800" dirty="0">
                <a:solidFill>
                  <a:srgbClr val="F8F8F8"/>
                </a:solidFill>
                <a:latin typeface="Arial" panose="020B0604020202020204" pitchFamily="34" charset="0"/>
                <a:cs typeface="Arial" panose="020B0604020202020204" pitchFamily="34" charset="0"/>
              </a:rPr>
              <a:t>In the NT the term is used only figuratively of the Holy Spirit as the down payment of the blessings promised by God</a:t>
            </a:r>
          </a:p>
        </p:txBody>
      </p:sp>
    </p:spTree>
    <p:extLst>
      <p:ext uri="{BB962C8B-B14F-4D97-AF65-F5344CB8AC3E}">
        <p14:creationId xmlns:p14="http://schemas.microsoft.com/office/powerpoint/2010/main" val="152917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id="{96C43541-2260-450F-94FF-322B705D7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1DEF3-6D6E-4553-A33D-880DE775BD77}"/>
              </a:ext>
            </a:extLst>
          </p:cNvPr>
          <p:cNvSpPr>
            <a:spLocks noGrp="1"/>
          </p:cNvSpPr>
          <p:nvPr>
            <p:ph type="title"/>
          </p:nvPr>
        </p:nvSpPr>
        <p:spPr>
          <a:xfrm>
            <a:off x="403369" y="388800"/>
            <a:ext cx="10170360" cy="986400"/>
          </a:xfrm>
        </p:spPr>
        <p:txBody>
          <a:bodyPr anchor="b">
            <a:normAutofit/>
          </a:bodyPr>
          <a:lstStyle/>
          <a:p>
            <a:r>
              <a:rPr lang="en-US" sz="3800" dirty="0">
                <a:latin typeface="Arial" panose="020B0604020202020204" pitchFamily="34" charset="0"/>
                <a:cs typeface="Arial" panose="020B0604020202020204" pitchFamily="34" charset="0"/>
              </a:rPr>
              <a:t>Blessings from the Holy Spirit (Eph 1:13-14)</a:t>
            </a:r>
          </a:p>
        </p:txBody>
      </p:sp>
      <p:cxnSp>
        <p:nvCxnSpPr>
          <p:cNvPr id="87" name="Straight Connector 86">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00" y="1609200"/>
            <a:ext cx="10170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a:extLst>
              <a:ext uri="{FF2B5EF4-FFF2-40B4-BE49-F238E27FC236}">
                <a16:creationId xmlns:a16="http://schemas.microsoft.com/office/drawing/2014/main" id="{FFFC3E5A-6363-4A8F-BFD7-A82BEACB0341}"/>
              </a:ext>
            </a:extLst>
          </p:cNvPr>
          <p:cNvPicPr>
            <a:picLocks noChangeAspect="1"/>
          </p:cNvPicPr>
          <p:nvPr/>
        </p:nvPicPr>
        <p:blipFill rotWithShape="1">
          <a:blip r:embed="rId3">
            <a:extLst>
              <a:ext uri="{28A0092B-C50C-407E-A947-70E740481C1C}">
                <a14:useLocalDpi xmlns:a14="http://schemas.microsoft.com/office/drawing/2010/main" val="0"/>
              </a:ext>
            </a:extLst>
          </a:blip>
          <a:srcRect l="16602" r="17538" b="1"/>
          <a:stretch/>
        </p:blipFill>
        <p:spPr>
          <a:xfrm>
            <a:off x="404999" y="2059200"/>
            <a:ext cx="4887091" cy="3891600"/>
          </a:xfrm>
          <a:prstGeom prst="rect">
            <a:avLst/>
          </a:prstGeom>
        </p:spPr>
      </p:pic>
      <p:sp>
        <p:nvSpPr>
          <p:cNvPr id="3" name="Content Placeholder 2">
            <a:extLst>
              <a:ext uri="{FF2B5EF4-FFF2-40B4-BE49-F238E27FC236}">
                <a16:creationId xmlns:a16="http://schemas.microsoft.com/office/drawing/2014/main" id="{E6ED1281-09BB-414B-B845-0449E7B9AE40}"/>
              </a:ext>
            </a:extLst>
          </p:cNvPr>
          <p:cNvSpPr>
            <a:spLocks noGrp="1"/>
          </p:cNvSpPr>
          <p:nvPr>
            <p:ph idx="1"/>
          </p:nvPr>
        </p:nvSpPr>
        <p:spPr>
          <a:xfrm>
            <a:off x="5680710" y="1944000"/>
            <a:ext cx="4891410" cy="4006800"/>
          </a:xfrm>
        </p:spPr>
        <p:txBody>
          <a:bodyPr>
            <a:noAutofit/>
          </a:bodyPr>
          <a:lstStyle/>
          <a:p>
            <a:pPr lvl="1"/>
            <a:r>
              <a:rPr lang="en-US" sz="2200" dirty="0">
                <a:solidFill>
                  <a:srgbClr val="FFFFFF"/>
                </a:solidFill>
                <a:latin typeface="Arial" panose="020B0604020202020204" pitchFamily="34" charset="0"/>
                <a:cs typeface="Arial" panose="020B0604020202020204" pitchFamily="34" charset="0"/>
              </a:rPr>
              <a:t>In the “already-not yet” scheme of the NT Possession of the Spirit now by believers (“already”) can be viewed as a guarantee that God will give them the balance of the promised blessings in the future (“not yet”)</a:t>
            </a:r>
          </a:p>
        </p:txBody>
      </p:sp>
    </p:spTree>
    <p:extLst>
      <p:ext uri="{BB962C8B-B14F-4D97-AF65-F5344CB8AC3E}">
        <p14:creationId xmlns:p14="http://schemas.microsoft.com/office/powerpoint/2010/main" val="248329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6C43541-2260-450F-94FF-322B705D7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1DEF3-6D6E-4553-A33D-880DE775BD77}"/>
              </a:ext>
            </a:extLst>
          </p:cNvPr>
          <p:cNvSpPr>
            <a:spLocks noGrp="1"/>
          </p:cNvSpPr>
          <p:nvPr>
            <p:ph type="title"/>
          </p:nvPr>
        </p:nvSpPr>
        <p:spPr>
          <a:xfrm>
            <a:off x="403250" y="388800"/>
            <a:ext cx="10170479" cy="986400"/>
          </a:xfrm>
        </p:spPr>
        <p:txBody>
          <a:bodyPr anchor="b">
            <a:normAutofit/>
          </a:bodyPr>
          <a:lstStyle/>
          <a:p>
            <a:r>
              <a:rPr lang="en-US" sz="4700" dirty="0">
                <a:latin typeface="Arial" panose="020B0604020202020204" pitchFamily="34" charset="0"/>
                <a:cs typeface="Arial" panose="020B0604020202020204" pitchFamily="34" charset="0"/>
              </a:rPr>
              <a:t>Blessings from the Father (Eph 1:4-6)</a:t>
            </a:r>
          </a:p>
        </p:txBody>
      </p:sp>
      <p:cxnSp>
        <p:nvCxnSpPr>
          <p:cNvPr id="22" name="Straight Connector 21">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00" y="1609200"/>
            <a:ext cx="10170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weapon, nature, cloud&#10;&#10;Description automatically generated">
            <a:extLst>
              <a:ext uri="{FF2B5EF4-FFF2-40B4-BE49-F238E27FC236}">
                <a16:creationId xmlns:a16="http://schemas.microsoft.com/office/drawing/2014/main" id="{2E4B0811-81E5-4E4C-928B-5960A09DD33C}"/>
              </a:ext>
            </a:extLst>
          </p:cNvPr>
          <p:cNvPicPr>
            <a:picLocks noChangeAspect="1"/>
          </p:cNvPicPr>
          <p:nvPr/>
        </p:nvPicPr>
        <p:blipFill rotWithShape="1">
          <a:blip r:embed="rId3">
            <a:extLst>
              <a:ext uri="{28A0092B-C50C-407E-A947-70E740481C1C}">
                <a14:useLocalDpi xmlns:a14="http://schemas.microsoft.com/office/drawing/2010/main" val="0"/>
              </a:ext>
            </a:extLst>
          </a:blip>
          <a:srcRect l="10244" r="6189" b="2"/>
          <a:stretch/>
        </p:blipFill>
        <p:spPr>
          <a:xfrm>
            <a:off x="404999" y="2059200"/>
            <a:ext cx="4887091" cy="3891600"/>
          </a:xfrm>
          <a:prstGeom prst="rect">
            <a:avLst/>
          </a:prstGeom>
        </p:spPr>
      </p:pic>
      <p:sp>
        <p:nvSpPr>
          <p:cNvPr id="3" name="Content Placeholder 2">
            <a:extLst>
              <a:ext uri="{FF2B5EF4-FFF2-40B4-BE49-F238E27FC236}">
                <a16:creationId xmlns:a16="http://schemas.microsoft.com/office/drawing/2014/main" id="{E6ED1281-09BB-414B-B845-0449E7B9AE40}"/>
              </a:ext>
            </a:extLst>
          </p:cNvPr>
          <p:cNvSpPr>
            <a:spLocks noGrp="1"/>
          </p:cNvSpPr>
          <p:nvPr>
            <p:ph idx="1"/>
          </p:nvPr>
        </p:nvSpPr>
        <p:spPr>
          <a:xfrm>
            <a:off x="5680710" y="1944000"/>
            <a:ext cx="4891410" cy="4006800"/>
          </a:xfrm>
        </p:spPr>
        <p:txBody>
          <a:bodyPr>
            <a:noAutofit/>
          </a:bodyPr>
          <a:lstStyle/>
          <a:p>
            <a:r>
              <a:rPr lang="en-US" sz="3200" baseline="30000" dirty="0">
                <a:solidFill>
                  <a:srgbClr val="FFFFFF"/>
                </a:solidFill>
                <a:latin typeface="Arial" panose="020B0604020202020204" pitchFamily="34" charset="0"/>
                <a:cs typeface="Arial" panose="020B0604020202020204" pitchFamily="34" charset="0"/>
              </a:rPr>
              <a:t>4 </a:t>
            </a:r>
            <a:r>
              <a:rPr lang="en-US" sz="3200" dirty="0">
                <a:solidFill>
                  <a:srgbClr val="FFFFFF"/>
                </a:solidFill>
                <a:latin typeface="Arial" panose="020B0604020202020204" pitchFamily="34" charset="0"/>
                <a:cs typeface="Arial" panose="020B0604020202020204" pitchFamily="34" charset="0"/>
              </a:rPr>
              <a:t>just as He chose us in Him before the foundation of the world, that we should be </a:t>
            </a:r>
            <a:r>
              <a:rPr lang="en-US" sz="3200" dirty="0">
                <a:solidFill>
                  <a:srgbClr val="FFFFFF"/>
                </a:solidFill>
                <a:highlight>
                  <a:srgbClr val="000080"/>
                </a:highlight>
                <a:latin typeface="Arial" panose="020B0604020202020204" pitchFamily="34" charset="0"/>
                <a:cs typeface="Arial" panose="020B0604020202020204" pitchFamily="34" charset="0"/>
              </a:rPr>
              <a:t>holy and without blame before Him </a:t>
            </a:r>
            <a:r>
              <a:rPr lang="en-US" sz="3200" dirty="0">
                <a:solidFill>
                  <a:srgbClr val="FFFFFF"/>
                </a:solidFill>
                <a:latin typeface="Arial" panose="020B0604020202020204" pitchFamily="34" charset="0"/>
                <a:cs typeface="Arial" panose="020B0604020202020204" pitchFamily="34" charset="0"/>
              </a:rPr>
              <a:t>in love, </a:t>
            </a:r>
          </a:p>
        </p:txBody>
      </p:sp>
    </p:spTree>
    <p:extLst>
      <p:ext uri="{BB962C8B-B14F-4D97-AF65-F5344CB8AC3E}">
        <p14:creationId xmlns:p14="http://schemas.microsoft.com/office/powerpoint/2010/main" val="1649845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6C43541-2260-450F-94FF-322B705D7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1DEF3-6D6E-4553-A33D-880DE775BD77}"/>
              </a:ext>
            </a:extLst>
          </p:cNvPr>
          <p:cNvSpPr>
            <a:spLocks noGrp="1"/>
          </p:cNvSpPr>
          <p:nvPr>
            <p:ph type="title"/>
          </p:nvPr>
        </p:nvSpPr>
        <p:spPr>
          <a:xfrm>
            <a:off x="403250" y="388800"/>
            <a:ext cx="10170479" cy="986400"/>
          </a:xfrm>
        </p:spPr>
        <p:txBody>
          <a:bodyPr anchor="b">
            <a:normAutofit/>
          </a:bodyPr>
          <a:lstStyle/>
          <a:p>
            <a:r>
              <a:rPr lang="en-US" sz="4700" dirty="0">
                <a:latin typeface="Arial" panose="020B0604020202020204" pitchFamily="34" charset="0"/>
                <a:cs typeface="Arial" panose="020B0604020202020204" pitchFamily="34" charset="0"/>
              </a:rPr>
              <a:t>Blessings from the Father (Eph 1:4-6)</a:t>
            </a:r>
          </a:p>
        </p:txBody>
      </p:sp>
      <p:cxnSp>
        <p:nvCxnSpPr>
          <p:cNvPr id="22" name="Straight Connector 21">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00" y="1609200"/>
            <a:ext cx="10170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text, weapon, nature, cloud&#10;&#10;Description automatically generated">
            <a:extLst>
              <a:ext uri="{FF2B5EF4-FFF2-40B4-BE49-F238E27FC236}">
                <a16:creationId xmlns:a16="http://schemas.microsoft.com/office/drawing/2014/main" id="{91CA90C2-7AD4-4A9F-A06A-C1D6910BB23D}"/>
              </a:ext>
            </a:extLst>
          </p:cNvPr>
          <p:cNvPicPr>
            <a:picLocks noChangeAspect="1"/>
          </p:cNvPicPr>
          <p:nvPr/>
        </p:nvPicPr>
        <p:blipFill rotWithShape="1">
          <a:blip r:embed="rId3">
            <a:extLst>
              <a:ext uri="{28A0092B-C50C-407E-A947-70E740481C1C}">
                <a14:useLocalDpi xmlns:a14="http://schemas.microsoft.com/office/drawing/2010/main" val="0"/>
              </a:ext>
            </a:extLst>
          </a:blip>
          <a:srcRect l="10244" r="6189" b="2"/>
          <a:stretch/>
        </p:blipFill>
        <p:spPr>
          <a:xfrm>
            <a:off x="404999" y="2059200"/>
            <a:ext cx="4887091" cy="3891600"/>
          </a:xfrm>
          <a:prstGeom prst="rect">
            <a:avLst/>
          </a:prstGeom>
        </p:spPr>
      </p:pic>
      <p:sp>
        <p:nvSpPr>
          <p:cNvPr id="3" name="Content Placeholder 2">
            <a:extLst>
              <a:ext uri="{FF2B5EF4-FFF2-40B4-BE49-F238E27FC236}">
                <a16:creationId xmlns:a16="http://schemas.microsoft.com/office/drawing/2014/main" id="{E6ED1281-09BB-414B-B845-0449E7B9AE40}"/>
              </a:ext>
            </a:extLst>
          </p:cNvPr>
          <p:cNvSpPr>
            <a:spLocks noGrp="1"/>
          </p:cNvSpPr>
          <p:nvPr>
            <p:ph idx="1"/>
          </p:nvPr>
        </p:nvSpPr>
        <p:spPr>
          <a:xfrm>
            <a:off x="5680710" y="1944000"/>
            <a:ext cx="4891410" cy="4006800"/>
          </a:xfrm>
        </p:spPr>
        <p:txBody>
          <a:bodyPr>
            <a:normAutofit/>
          </a:bodyPr>
          <a:lstStyle/>
          <a:p>
            <a:r>
              <a:rPr lang="en-US" sz="3600" dirty="0">
                <a:solidFill>
                  <a:srgbClr val="FFFFFF"/>
                </a:solidFill>
                <a:latin typeface="Arial" panose="020B0604020202020204" pitchFamily="34" charset="0"/>
                <a:cs typeface="Arial" panose="020B0604020202020204" pitchFamily="34" charset="0"/>
              </a:rPr>
              <a:t>God in His love calls to the sinner            </a:t>
            </a:r>
            <a:r>
              <a:rPr lang="en-US" sz="3600" b="1" i="1" dirty="0">
                <a:solidFill>
                  <a:srgbClr val="FFFFFF"/>
                </a:solidFill>
                <a:latin typeface="Arial" panose="020B0604020202020204" pitchFamily="34" charset="0"/>
                <a:cs typeface="Arial" panose="020B0604020202020204" pitchFamily="34" charset="0"/>
              </a:rPr>
              <a:t>(Mt 18:11; Lk 19:10)</a:t>
            </a:r>
          </a:p>
          <a:p>
            <a:endParaRPr lang="en-US" dirty="0">
              <a:solidFill>
                <a:srgbClr val="FFFFFF"/>
              </a:solidFill>
              <a:latin typeface="Arial" panose="020B0604020202020204" pitchFamily="34" charset="0"/>
              <a:cs typeface="Arial" panose="020B0604020202020204" pitchFamily="34" charset="0"/>
            </a:endParaRPr>
          </a:p>
          <a:p>
            <a:pPr marL="1750" indent="0">
              <a:buNone/>
            </a:pPr>
            <a:endParaRPr lang="en-US" dirty="0">
              <a:solidFill>
                <a:srgbClr val="FFFFFF"/>
              </a:solidFill>
              <a:latin typeface="Arial" panose="020B0604020202020204" pitchFamily="34" charset="0"/>
              <a:cs typeface="Arial" panose="020B0604020202020204" pitchFamily="34" charset="0"/>
            </a:endParaRPr>
          </a:p>
          <a:p>
            <a:pPr marL="1750" indent="0">
              <a:buNone/>
            </a:pPr>
            <a:endParaRPr lang="en-US"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057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6C43541-2260-450F-94FF-322B705D7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1DEF3-6D6E-4553-A33D-880DE775BD77}"/>
              </a:ext>
            </a:extLst>
          </p:cNvPr>
          <p:cNvSpPr>
            <a:spLocks noGrp="1"/>
          </p:cNvSpPr>
          <p:nvPr>
            <p:ph type="title"/>
          </p:nvPr>
        </p:nvSpPr>
        <p:spPr>
          <a:xfrm>
            <a:off x="403250" y="388800"/>
            <a:ext cx="10170479" cy="986400"/>
          </a:xfrm>
        </p:spPr>
        <p:txBody>
          <a:bodyPr anchor="b">
            <a:normAutofit/>
          </a:bodyPr>
          <a:lstStyle/>
          <a:p>
            <a:r>
              <a:rPr lang="en-US" sz="4700" dirty="0">
                <a:latin typeface="Arial" panose="020B0604020202020204" pitchFamily="34" charset="0"/>
                <a:cs typeface="Arial" panose="020B0604020202020204" pitchFamily="34" charset="0"/>
              </a:rPr>
              <a:t>Blessings from the Father (Eph 1:4-6)</a:t>
            </a:r>
          </a:p>
        </p:txBody>
      </p:sp>
      <p:cxnSp>
        <p:nvCxnSpPr>
          <p:cNvPr id="22" name="Straight Connector 21">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00" y="1609200"/>
            <a:ext cx="10170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text, weapon, nature, cloud&#10;&#10;Description automatically generated">
            <a:extLst>
              <a:ext uri="{FF2B5EF4-FFF2-40B4-BE49-F238E27FC236}">
                <a16:creationId xmlns:a16="http://schemas.microsoft.com/office/drawing/2014/main" id="{91CA90C2-7AD4-4A9F-A06A-C1D6910BB23D}"/>
              </a:ext>
            </a:extLst>
          </p:cNvPr>
          <p:cNvPicPr>
            <a:picLocks noChangeAspect="1"/>
          </p:cNvPicPr>
          <p:nvPr/>
        </p:nvPicPr>
        <p:blipFill rotWithShape="1">
          <a:blip r:embed="rId3">
            <a:extLst>
              <a:ext uri="{28A0092B-C50C-407E-A947-70E740481C1C}">
                <a14:useLocalDpi xmlns:a14="http://schemas.microsoft.com/office/drawing/2010/main" val="0"/>
              </a:ext>
            </a:extLst>
          </a:blip>
          <a:srcRect l="10244" r="6189" b="2"/>
          <a:stretch/>
        </p:blipFill>
        <p:spPr>
          <a:xfrm>
            <a:off x="404999" y="2059200"/>
            <a:ext cx="4887091" cy="3891600"/>
          </a:xfrm>
          <a:prstGeom prst="rect">
            <a:avLst/>
          </a:prstGeom>
        </p:spPr>
      </p:pic>
      <p:sp>
        <p:nvSpPr>
          <p:cNvPr id="3" name="Content Placeholder 2">
            <a:extLst>
              <a:ext uri="{FF2B5EF4-FFF2-40B4-BE49-F238E27FC236}">
                <a16:creationId xmlns:a16="http://schemas.microsoft.com/office/drawing/2014/main" id="{E6ED1281-09BB-414B-B845-0449E7B9AE40}"/>
              </a:ext>
            </a:extLst>
          </p:cNvPr>
          <p:cNvSpPr>
            <a:spLocks noGrp="1"/>
          </p:cNvSpPr>
          <p:nvPr>
            <p:ph idx="1"/>
          </p:nvPr>
        </p:nvSpPr>
        <p:spPr>
          <a:xfrm>
            <a:off x="5680710" y="1944000"/>
            <a:ext cx="4891410" cy="4006800"/>
          </a:xfrm>
        </p:spPr>
        <p:txBody>
          <a:bodyPr>
            <a:normAutofit/>
          </a:bodyPr>
          <a:lstStyle/>
          <a:p>
            <a:r>
              <a:rPr lang="en-US" sz="3600" dirty="0">
                <a:solidFill>
                  <a:srgbClr val="FFFFFF"/>
                </a:solidFill>
                <a:latin typeface="Arial" panose="020B0604020202020204" pitchFamily="34" charset="0"/>
                <a:cs typeface="Arial" panose="020B0604020202020204" pitchFamily="34" charset="0"/>
              </a:rPr>
              <a:t>Left to his own devices the sinner would not seek God </a:t>
            </a:r>
            <a:r>
              <a:rPr lang="en-US" sz="3600" b="1" i="1" dirty="0">
                <a:solidFill>
                  <a:srgbClr val="FFFFFF"/>
                </a:solidFill>
                <a:latin typeface="Arial" panose="020B0604020202020204" pitchFamily="34" charset="0"/>
                <a:cs typeface="Arial" panose="020B0604020202020204" pitchFamily="34" charset="0"/>
              </a:rPr>
              <a:t>(Rom 3:10-11)</a:t>
            </a:r>
          </a:p>
          <a:p>
            <a:pPr marL="1750" indent="0">
              <a:buNone/>
            </a:pPr>
            <a:endParaRPr lang="en-US" dirty="0">
              <a:solidFill>
                <a:srgbClr val="FFFFFF"/>
              </a:solidFill>
              <a:latin typeface="Arial" panose="020B0604020202020204" pitchFamily="34" charset="0"/>
              <a:cs typeface="Arial" panose="020B0604020202020204" pitchFamily="34" charset="0"/>
            </a:endParaRPr>
          </a:p>
          <a:p>
            <a:pPr marL="1750" indent="0">
              <a:buNone/>
            </a:pPr>
            <a:endParaRPr lang="en-US" dirty="0">
              <a:solidFill>
                <a:srgbClr val="FFFFFF"/>
              </a:solidFill>
              <a:latin typeface="Arial" panose="020B0604020202020204" pitchFamily="34" charset="0"/>
              <a:cs typeface="Arial" panose="020B0604020202020204" pitchFamily="34" charset="0"/>
            </a:endParaRPr>
          </a:p>
          <a:p>
            <a:pPr marL="1750" indent="0">
              <a:buNone/>
            </a:pPr>
            <a:endParaRPr lang="en-US"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07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 name="Rectangle 26">
            <a:extLst>
              <a:ext uri="{FF2B5EF4-FFF2-40B4-BE49-F238E27FC236}">
                <a16:creationId xmlns:a16="http://schemas.microsoft.com/office/drawing/2014/main" id="{2D6BCA94-FEDC-4F9B-820A-BA138802E2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1DEF3-6D6E-4553-A33D-880DE775BD77}"/>
              </a:ext>
            </a:extLst>
          </p:cNvPr>
          <p:cNvSpPr>
            <a:spLocks noGrp="1"/>
          </p:cNvSpPr>
          <p:nvPr>
            <p:ph type="title"/>
          </p:nvPr>
        </p:nvSpPr>
        <p:spPr>
          <a:xfrm>
            <a:off x="403250" y="388800"/>
            <a:ext cx="10170479" cy="986400"/>
          </a:xfrm>
        </p:spPr>
        <p:txBody>
          <a:bodyPr anchor="b">
            <a:normAutofit/>
          </a:bodyPr>
          <a:lstStyle/>
          <a:p>
            <a:r>
              <a:rPr lang="en-US" sz="4700" dirty="0">
                <a:latin typeface="Arial" panose="020B0604020202020204" pitchFamily="34" charset="0"/>
                <a:cs typeface="Arial" panose="020B0604020202020204" pitchFamily="34" charset="0"/>
              </a:rPr>
              <a:t>Blessings from the Father (Eph 1:4-6)</a:t>
            </a:r>
          </a:p>
        </p:txBody>
      </p:sp>
      <p:cxnSp>
        <p:nvCxnSpPr>
          <p:cNvPr id="32" name="Straight Connector 28">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00" y="1609200"/>
            <a:ext cx="10170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4" descr="Calendar&#10;&#10;Description automatically generated with low confidence">
            <a:extLst>
              <a:ext uri="{FF2B5EF4-FFF2-40B4-BE49-F238E27FC236}">
                <a16:creationId xmlns:a16="http://schemas.microsoft.com/office/drawing/2014/main" id="{E272761D-1BD6-431C-A5C6-C8418149A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99" y="2138288"/>
            <a:ext cx="4887091" cy="3812507"/>
          </a:xfrm>
          <a:prstGeom prst="rect">
            <a:avLst/>
          </a:prstGeom>
        </p:spPr>
      </p:pic>
      <p:sp>
        <p:nvSpPr>
          <p:cNvPr id="3" name="Content Placeholder 2">
            <a:extLst>
              <a:ext uri="{FF2B5EF4-FFF2-40B4-BE49-F238E27FC236}">
                <a16:creationId xmlns:a16="http://schemas.microsoft.com/office/drawing/2014/main" id="{E6ED1281-09BB-414B-B845-0449E7B9AE40}"/>
              </a:ext>
            </a:extLst>
          </p:cNvPr>
          <p:cNvSpPr>
            <a:spLocks noGrp="1"/>
          </p:cNvSpPr>
          <p:nvPr>
            <p:ph idx="1"/>
          </p:nvPr>
        </p:nvSpPr>
        <p:spPr>
          <a:xfrm>
            <a:off x="5680710" y="1944000"/>
            <a:ext cx="4891410" cy="4006800"/>
          </a:xfrm>
        </p:spPr>
        <p:txBody>
          <a:bodyPr>
            <a:normAutofit/>
          </a:bodyPr>
          <a:lstStyle/>
          <a:p>
            <a:r>
              <a:rPr lang="en-US" sz="3200" baseline="30000" dirty="0">
                <a:solidFill>
                  <a:srgbClr val="FFFFFF"/>
                </a:solidFill>
                <a:latin typeface="Arial" panose="020B0604020202020204" pitchFamily="34" charset="0"/>
                <a:cs typeface="Arial" panose="020B0604020202020204" pitchFamily="34" charset="0"/>
              </a:rPr>
              <a:t>5 </a:t>
            </a:r>
            <a:r>
              <a:rPr lang="en-US" sz="3200" dirty="0">
                <a:solidFill>
                  <a:srgbClr val="FFFFFF"/>
                </a:solidFill>
                <a:latin typeface="Arial" panose="020B0604020202020204" pitchFamily="34" charset="0"/>
                <a:cs typeface="Arial" panose="020B0604020202020204" pitchFamily="34" charset="0"/>
              </a:rPr>
              <a:t>having predestined us to </a:t>
            </a:r>
            <a:r>
              <a:rPr lang="en-US" sz="3200" dirty="0">
                <a:solidFill>
                  <a:srgbClr val="FFFFFF"/>
                </a:solidFill>
                <a:highlight>
                  <a:srgbClr val="000080"/>
                </a:highlight>
                <a:latin typeface="Arial" panose="020B0604020202020204" pitchFamily="34" charset="0"/>
                <a:cs typeface="Arial" panose="020B0604020202020204" pitchFamily="34" charset="0"/>
              </a:rPr>
              <a:t>adoption as sons by Jesus Christ to Himself</a:t>
            </a:r>
            <a:r>
              <a:rPr lang="en-US" sz="3200" dirty="0">
                <a:solidFill>
                  <a:srgbClr val="FFFFFF"/>
                </a:solidFill>
                <a:latin typeface="Arial" panose="020B0604020202020204" pitchFamily="34" charset="0"/>
                <a:cs typeface="Arial" panose="020B0604020202020204" pitchFamily="34" charset="0"/>
              </a:rPr>
              <a:t>, according to the good pleasure of His will,</a:t>
            </a:r>
          </a:p>
          <a:p>
            <a:pPr marL="1750" indent="0">
              <a:buNone/>
            </a:pPr>
            <a:endParaRPr lang="en-US" dirty="0">
              <a:solidFill>
                <a:srgbClr val="FFFFFF"/>
              </a:solidFill>
              <a:latin typeface="Arial" panose="020B0604020202020204" pitchFamily="34" charset="0"/>
              <a:cs typeface="Arial" panose="020B0604020202020204" pitchFamily="34" charset="0"/>
            </a:endParaRPr>
          </a:p>
          <a:p>
            <a:pPr marL="1750" indent="0">
              <a:buNone/>
            </a:pPr>
            <a:endParaRPr lang="en-US"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26378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 name="Rectangle 26">
            <a:extLst>
              <a:ext uri="{FF2B5EF4-FFF2-40B4-BE49-F238E27FC236}">
                <a16:creationId xmlns:a16="http://schemas.microsoft.com/office/drawing/2014/main" id="{2D6BCA94-FEDC-4F9B-820A-BA138802E2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1DEF3-6D6E-4553-A33D-880DE775BD77}"/>
              </a:ext>
            </a:extLst>
          </p:cNvPr>
          <p:cNvSpPr>
            <a:spLocks noGrp="1"/>
          </p:cNvSpPr>
          <p:nvPr>
            <p:ph type="title"/>
          </p:nvPr>
        </p:nvSpPr>
        <p:spPr>
          <a:xfrm>
            <a:off x="403250" y="388800"/>
            <a:ext cx="10170479" cy="986400"/>
          </a:xfrm>
        </p:spPr>
        <p:txBody>
          <a:bodyPr anchor="b">
            <a:normAutofit/>
          </a:bodyPr>
          <a:lstStyle/>
          <a:p>
            <a:r>
              <a:rPr lang="en-US" sz="4700" dirty="0">
                <a:latin typeface="Arial" panose="020B0604020202020204" pitchFamily="34" charset="0"/>
                <a:cs typeface="Arial" panose="020B0604020202020204" pitchFamily="34" charset="0"/>
              </a:rPr>
              <a:t>Blessings from the Father (Eph 1:4-6)</a:t>
            </a:r>
          </a:p>
        </p:txBody>
      </p:sp>
      <p:cxnSp>
        <p:nvCxnSpPr>
          <p:cNvPr id="32" name="Straight Connector 28">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00" y="1609200"/>
            <a:ext cx="10170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4" descr="Calendar&#10;&#10;Description automatically generated with low confidence">
            <a:extLst>
              <a:ext uri="{FF2B5EF4-FFF2-40B4-BE49-F238E27FC236}">
                <a16:creationId xmlns:a16="http://schemas.microsoft.com/office/drawing/2014/main" id="{E272761D-1BD6-431C-A5C6-C8418149A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99" y="2138288"/>
            <a:ext cx="4887091" cy="3812507"/>
          </a:xfrm>
          <a:prstGeom prst="rect">
            <a:avLst/>
          </a:prstGeom>
        </p:spPr>
      </p:pic>
      <p:sp>
        <p:nvSpPr>
          <p:cNvPr id="3" name="Content Placeholder 2">
            <a:extLst>
              <a:ext uri="{FF2B5EF4-FFF2-40B4-BE49-F238E27FC236}">
                <a16:creationId xmlns:a16="http://schemas.microsoft.com/office/drawing/2014/main" id="{E6ED1281-09BB-414B-B845-0449E7B9AE40}"/>
              </a:ext>
            </a:extLst>
          </p:cNvPr>
          <p:cNvSpPr>
            <a:spLocks noGrp="1"/>
          </p:cNvSpPr>
          <p:nvPr>
            <p:ph idx="1"/>
          </p:nvPr>
        </p:nvSpPr>
        <p:spPr>
          <a:xfrm>
            <a:off x="5680710" y="1944000"/>
            <a:ext cx="4891410" cy="4006800"/>
          </a:xfrm>
        </p:spPr>
        <p:txBody>
          <a:bodyPr>
            <a:normAutofit/>
          </a:bodyPr>
          <a:lstStyle/>
          <a:p>
            <a:pPr lvl="1"/>
            <a:r>
              <a:rPr lang="en-US" sz="3200" dirty="0">
                <a:solidFill>
                  <a:srgbClr val="FFFFFF"/>
                </a:solidFill>
              </a:rPr>
              <a:t>Adoption is the legal declaration that one is God’s child with all it’s rights, privileges, and duties</a:t>
            </a:r>
          </a:p>
          <a:p>
            <a:pPr marL="1750" indent="0">
              <a:buNone/>
            </a:pPr>
            <a:endParaRPr lang="en-US" dirty="0">
              <a:solidFill>
                <a:srgbClr val="FFFFFF"/>
              </a:solidFill>
              <a:latin typeface="Arial" panose="020B0604020202020204" pitchFamily="34" charset="0"/>
              <a:cs typeface="Arial" panose="020B0604020202020204" pitchFamily="34" charset="0"/>
            </a:endParaRPr>
          </a:p>
          <a:p>
            <a:pPr marL="1750" indent="0">
              <a:buNone/>
            </a:pPr>
            <a:endParaRPr lang="en-US"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722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 name="Rectangle 26">
            <a:extLst>
              <a:ext uri="{FF2B5EF4-FFF2-40B4-BE49-F238E27FC236}">
                <a16:creationId xmlns:a16="http://schemas.microsoft.com/office/drawing/2014/main" id="{2D6BCA94-FEDC-4F9B-820A-BA138802E2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1DEF3-6D6E-4553-A33D-880DE775BD77}"/>
              </a:ext>
            </a:extLst>
          </p:cNvPr>
          <p:cNvSpPr>
            <a:spLocks noGrp="1"/>
          </p:cNvSpPr>
          <p:nvPr>
            <p:ph type="title"/>
          </p:nvPr>
        </p:nvSpPr>
        <p:spPr>
          <a:xfrm>
            <a:off x="403250" y="388800"/>
            <a:ext cx="10170479" cy="986400"/>
          </a:xfrm>
        </p:spPr>
        <p:txBody>
          <a:bodyPr anchor="b">
            <a:normAutofit/>
          </a:bodyPr>
          <a:lstStyle/>
          <a:p>
            <a:r>
              <a:rPr lang="en-US" sz="4700" dirty="0">
                <a:latin typeface="Arial" panose="020B0604020202020204" pitchFamily="34" charset="0"/>
                <a:cs typeface="Arial" panose="020B0604020202020204" pitchFamily="34" charset="0"/>
              </a:rPr>
              <a:t>Blessings from the Father (Eph 1:4-6)</a:t>
            </a:r>
          </a:p>
        </p:txBody>
      </p:sp>
      <p:cxnSp>
        <p:nvCxnSpPr>
          <p:cNvPr id="32" name="Straight Connector 28">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00" y="1609200"/>
            <a:ext cx="10170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4" descr="Calendar&#10;&#10;Description automatically generated with low confidence">
            <a:extLst>
              <a:ext uri="{FF2B5EF4-FFF2-40B4-BE49-F238E27FC236}">
                <a16:creationId xmlns:a16="http://schemas.microsoft.com/office/drawing/2014/main" id="{E272761D-1BD6-431C-A5C6-C8418149A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99" y="2138288"/>
            <a:ext cx="4887091" cy="3812507"/>
          </a:xfrm>
          <a:prstGeom prst="rect">
            <a:avLst/>
          </a:prstGeom>
        </p:spPr>
      </p:pic>
      <p:sp>
        <p:nvSpPr>
          <p:cNvPr id="3" name="Content Placeholder 2">
            <a:extLst>
              <a:ext uri="{FF2B5EF4-FFF2-40B4-BE49-F238E27FC236}">
                <a16:creationId xmlns:a16="http://schemas.microsoft.com/office/drawing/2014/main" id="{E6ED1281-09BB-414B-B845-0449E7B9AE40}"/>
              </a:ext>
            </a:extLst>
          </p:cNvPr>
          <p:cNvSpPr>
            <a:spLocks noGrp="1"/>
          </p:cNvSpPr>
          <p:nvPr>
            <p:ph idx="1"/>
          </p:nvPr>
        </p:nvSpPr>
        <p:spPr>
          <a:xfrm>
            <a:off x="5680710" y="1944000"/>
            <a:ext cx="4891410" cy="4006800"/>
          </a:xfrm>
        </p:spPr>
        <p:txBody>
          <a:bodyPr>
            <a:normAutofit fontScale="92500" lnSpcReduction="20000"/>
          </a:bodyPr>
          <a:lstStyle/>
          <a:p>
            <a:pPr lvl="1"/>
            <a:r>
              <a:rPr lang="en-US" sz="3200" dirty="0">
                <a:solidFill>
                  <a:srgbClr val="FFFFFF"/>
                </a:solidFill>
              </a:rPr>
              <a:t>Important note: one does not get into God’s family by adoption, but through the new birth acquired through baptism, then we are adopted 	</a:t>
            </a:r>
            <a:r>
              <a:rPr lang="en-US" sz="3200" b="1" i="1" dirty="0">
                <a:solidFill>
                  <a:srgbClr val="FFFFFF"/>
                </a:solidFill>
              </a:rPr>
              <a:t>(Jn 3:1-18)</a:t>
            </a:r>
          </a:p>
          <a:p>
            <a:pPr marL="1750" indent="0">
              <a:buNone/>
            </a:pPr>
            <a:endParaRPr lang="en-US" dirty="0">
              <a:solidFill>
                <a:srgbClr val="FFFFFF"/>
              </a:solidFill>
              <a:latin typeface="Arial" panose="020B0604020202020204" pitchFamily="34" charset="0"/>
              <a:cs typeface="Arial" panose="020B0604020202020204" pitchFamily="34" charset="0"/>
            </a:endParaRPr>
          </a:p>
          <a:p>
            <a:pPr marL="1750" indent="0">
              <a:buNone/>
            </a:pPr>
            <a:endParaRPr lang="en-US"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383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2D6BCA94-FEDC-4F9B-820A-BA138802E2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1DEF3-6D6E-4553-A33D-880DE775BD77}"/>
              </a:ext>
            </a:extLst>
          </p:cNvPr>
          <p:cNvSpPr>
            <a:spLocks noGrp="1"/>
          </p:cNvSpPr>
          <p:nvPr>
            <p:ph type="title"/>
          </p:nvPr>
        </p:nvSpPr>
        <p:spPr>
          <a:xfrm>
            <a:off x="403250" y="388800"/>
            <a:ext cx="10170479" cy="986400"/>
          </a:xfrm>
        </p:spPr>
        <p:txBody>
          <a:bodyPr anchor="b">
            <a:normAutofit/>
          </a:bodyPr>
          <a:lstStyle/>
          <a:p>
            <a:r>
              <a:rPr lang="en-US" sz="4700" dirty="0">
                <a:latin typeface="Arial" panose="020B0604020202020204" pitchFamily="34" charset="0"/>
                <a:cs typeface="Arial" panose="020B0604020202020204" pitchFamily="34" charset="0"/>
              </a:rPr>
              <a:t>Blessings from the Father (Eph 1:4-6)</a:t>
            </a:r>
          </a:p>
        </p:txBody>
      </p:sp>
      <p:cxnSp>
        <p:nvCxnSpPr>
          <p:cNvPr id="49" name="Straight Connector 48">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000" y="1609200"/>
            <a:ext cx="1017036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text, person&#10;&#10;Description automatically generated">
            <a:extLst>
              <a:ext uri="{FF2B5EF4-FFF2-40B4-BE49-F238E27FC236}">
                <a16:creationId xmlns:a16="http://schemas.microsoft.com/office/drawing/2014/main" id="{069F5FC2-EDA1-404B-B248-392EA4C4DFC7}"/>
              </a:ext>
            </a:extLst>
          </p:cNvPr>
          <p:cNvPicPr>
            <a:picLocks noChangeAspect="1"/>
          </p:cNvPicPr>
          <p:nvPr/>
        </p:nvPicPr>
        <p:blipFill rotWithShape="1">
          <a:blip r:embed="rId3">
            <a:extLst>
              <a:ext uri="{28A0092B-C50C-407E-A947-70E740481C1C}">
                <a14:useLocalDpi xmlns:a14="http://schemas.microsoft.com/office/drawing/2010/main" val="0"/>
              </a:ext>
            </a:extLst>
          </a:blip>
          <a:srcRect l="38057"/>
          <a:stretch/>
        </p:blipFill>
        <p:spPr>
          <a:xfrm>
            <a:off x="404999" y="2141069"/>
            <a:ext cx="4887091" cy="3727862"/>
          </a:xfrm>
          <a:prstGeom prst="rect">
            <a:avLst/>
          </a:prstGeom>
        </p:spPr>
      </p:pic>
      <p:sp>
        <p:nvSpPr>
          <p:cNvPr id="3" name="Content Placeholder 2">
            <a:extLst>
              <a:ext uri="{FF2B5EF4-FFF2-40B4-BE49-F238E27FC236}">
                <a16:creationId xmlns:a16="http://schemas.microsoft.com/office/drawing/2014/main" id="{E6ED1281-09BB-414B-B845-0449E7B9AE40}"/>
              </a:ext>
            </a:extLst>
          </p:cNvPr>
          <p:cNvSpPr>
            <a:spLocks noGrp="1"/>
          </p:cNvSpPr>
          <p:nvPr>
            <p:ph idx="1"/>
          </p:nvPr>
        </p:nvSpPr>
        <p:spPr>
          <a:xfrm>
            <a:off x="5680710" y="1944000"/>
            <a:ext cx="4891410" cy="4006800"/>
          </a:xfrm>
        </p:spPr>
        <p:txBody>
          <a:bodyPr>
            <a:normAutofit/>
          </a:bodyPr>
          <a:lstStyle/>
          <a:p>
            <a:pPr lvl="1"/>
            <a:r>
              <a:rPr lang="en-US" sz="3200" baseline="30000" dirty="0">
                <a:solidFill>
                  <a:srgbClr val="FFFFFF"/>
                </a:solidFill>
                <a:latin typeface="Arial" panose="020B0604020202020204" pitchFamily="34" charset="0"/>
                <a:cs typeface="Arial" panose="020B0604020202020204" pitchFamily="34" charset="0"/>
              </a:rPr>
              <a:t>6 </a:t>
            </a:r>
            <a:r>
              <a:rPr lang="en-US" sz="3200" dirty="0">
                <a:solidFill>
                  <a:srgbClr val="FFFFFF"/>
                </a:solidFill>
                <a:latin typeface="Arial" panose="020B0604020202020204" pitchFamily="34" charset="0"/>
                <a:cs typeface="Arial" panose="020B0604020202020204" pitchFamily="34" charset="0"/>
              </a:rPr>
              <a:t>to the praise of the glory of </a:t>
            </a:r>
            <a:r>
              <a:rPr lang="en-US" sz="3200" dirty="0">
                <a:solidFill>
                  <a:srgbClr val="FFFFFF"/>
                </a:solidFill>
                <a:highlight>
                  <a:srgbClr val="000080"/>
                </a:highlight>
                <a:latin typeface="Arial" panose="020B0604020202020204" pitchFamily="34" charset="0"/>
                <a:cs typeface="Arial" panose="020B0604020202020204" pitchFamily="34" charset="0"/>
              </a:rPr>
              <a:t>His grace, by which He made us accepted</a:t>
            </a:r>
            <a:r>
              <a:rPr lang="en-US" sz="3200" dirty="0">
                <a:solidFill>
                  <a:srgbClr val="FFFFFF"/>
                </a:solidFill>
                <a:latin typeface="Arial" panose="020B0604020202020204" pitchFamily="34" charset="0"/>
                <a:cs typeface="Arial" panose="020B0604020202020204" pitchFamily="34" charset="0"/>
              </a:rPr>
              <a:t> in the Beloved.</a:t>
            </a:r>
          </a:p>
          <a:p>
            <a:pPr marL="1750" indent="0">
              <a:buNone/>
            </a:pPr>
            <a:endParaRPr lang="en-US"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40795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hinLineVTI">
  <a:themeElements>
    <a:clrScheme name="ThinLines Color Scheme">
      <a:dk1>
        <a:sysClr val="windowText" lastClr="000000"/>
      </a:dk1>
      <a:lt1>
        <a:sysClr val="window" lastClr="FFFFFF"/>
      </a:lt1>
      <a:dk2>
        <a:srgbClr val="000000"/>
      </a:dk2>
      <a:lt2>
        <a:srgbClr val="FFFFFF"/>
      </a:lt2>
      <a:accent1>
        <a:srgbClr val="00BAC8"/>
      </a:accent1>
      <a:accent2>
        <a:srgbClr val="794DFF"/>
      </a:accent2>
      <a:accent3>
        <a:srgbClr val="00D17D"/>
      </a:accent3>
      <a:accent4>
        <a:srgbClr val="404040"/>
      </a:accent4>
      <a:accent5>
        <a:srgbClr val="FE5D21"/>
      </a:accent5>
      <a:accent6>
        <a:srgbClr val="B3B3B3"/>
      </a:accent6>
      <a:hlink>
        <a:srgbClr val="3E8FF1"/>
      </a:hlink>
      <a:folHlink>
        <a:srgbClr val="939393"/>
      </a:folHlink>
    </a:clrScheme>
    <a:fontScheme name="Custom 3">
      <a:majorFont>
        <a:latin typeface="Source Sans Pro Light"/>
        <a:ea typeface=""/>
        <a:cs typeface=""/>
      </a:majorFont>
      <a:minorFont>
        <a:latin typeface="Source Sans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inLineVTI" id="{DA2A884B-D36C-4F63-9FE8-3C89F2B99A40}" vid="{62C1F77B-42AE-47B9-869B-5CE48C8ED8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2664</TotalTime>
  <Words>988</Words>
  <Application>Microsoft Office PowerPoint</Application>
  <PresentationFormat>Custom</PresentationFormat>
  <Paragraphs>102</Paragraphs>
  <Slides>22</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Source Sans Pro</vt:lpstr>
      <vt:lpstr>Source Sans Pro Light</vt:lpstr>
      <vt:lpstr>ThinLineVTI</vt:lpstr>
      <vt:lpstr>The Blessings that Make up our  Spiritual Wealth</vt:lpstr>
      <vt:lpstr>Blessings from the Father (Eph 1:4-6)</vt:lpstr>
      <vt:lpstr>Blessings from the Father (Eph 1:4-6)</vt:lpstr>
      <vt:lpstr>Blessings from the Father (Eph 1:4-6)</vt:lpstr>
      <vt:lpstr>Blessings from the Father (Eph 1:4-6)</vt:lpstr>
      <vt:lpstr>Blessings from the Father (Eph 1:4-6)</vt:lpstr>
      <vt:lpstr>Blessings from the Father (Eph 1:4-6)</vt:lpstr>
      <vt:lpstr>Blessings from the Father (Eph 1:4-6)</vt:lpstr>
      <vt:lpstr>Blessings from the Father (Eph 1:4-6)</vt:lpstr>
      <vt:lpstr>Blessings from the Son (Eph 1:7-12)</vt:lpstr>
      <vt:lpstr>Blessings from the Son (Eph 1:7-12)</vt:lpstr>
      <vt:lpstr>Blessings from the Son (Eph 1:7-12)</vt:lpstr>
      <vt:lpstr>Blessings from the Son (Eph 1:7-12)</vt:lpstr>
      <vt:lpstr>Blessings from the Son (Eph 1:7-12)</vt:lpstr>
      <vt:lpstr>Blessings from the Son (Eph 1:7-12)</vt:lpstr>
      <vt:lpstr>Blessings from the Holy Spirit (Eph 1:13-14)</vt:lpstr>
      <vt:lpstr>Blessings from the Holy Spirit (Eph 1:13-14)</vt:lpstr>
      <vt:lpstr>Blessings from the Holy Spirit (Eph 1:13-14)</vt:lpstr>
      <vt:lpstr>Blessings from the Holy Spirit (Eph 1:13-14)</vt:lpstr>
      <vt:lpstr>Blessings from the Holy Spirit (Eph 1:13-14)</vt:lpstr>
      <vt:lpstr>Blessings from the Holy Spirit (Eph 1:13-14)</vt:lpstr>
      <vt:lpstr>Blessings from the Holy Spirit (Eph 1:13-14)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Setting the stage for the letter</dc:title>
  <dc:creator>Rob Miller</dc:creator>
  <cp:lastModifiedBy>christian miller</cp:lastModifiedBy>
  <cp:revision>16</cp:revision>
  <dcterms:created xsi:type="dcterms:W3CDTF">2021-10-07T01:39:58Z</dcterms:created>
  <dcterms:modified xsi:type="dcterms:W3CDTF">2021-10-17T00:38:56Z</dcterms:modified>
</cp:coreProperties>
</file>