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44D0C6-9F85-4620-8F62-DD800549D0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C2615-4364-4771-80A7-718EF84CC0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C67A-0F9E-40B9-AB69-85AD07D62A2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08C30-8485-4726-93B5-8420899857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0E707-5097-4EA2-B2BE-B1A6F6D178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AC9E-7A23-4194-854F-A47ADBDC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76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AB980-AA75-42B8-907F-78151912077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E1528-32FD-4733-96CF-A953A0EC4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779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51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326105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63115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04545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200194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32581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60435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214535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13511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05632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424340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581825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3914008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 is the cause of death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Just as a person who is physically dead does not respond to stimuli; a person who is spiritually dead is unable to respond to spiritual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scripture, death basically means “separation” not only physically, as the spirit separated from the body, but also spiritually, as the spirit separated from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1528-32FD-4733-96CF-A953A0EC428A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9D67BF-36A9-4469-9A7A-79C89A7A8BB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PM Sermon</a:t>
            </a:r>
          </a:p>
        </p:txBody>
      </p:sp>
    </p:spTree>
    <p:extLst>
      <p:ext uri="{BB962C8B-B14F-4D97-AF65-F5344CB8AC3E}">
        <p14:creationId xmlns:p14="http://schemas.microsoft.com/office/powerpoint/2010/main" val="130110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50" y="448056"/>
            <a:ext cx="10163556" cy="3401568"/>
          </a:xfrm>
        </p:spPr>
        <p:txBody>
          <a:bodyPr anchor="b">
            <a:normAutofit/>
          </a:bodyPr>
          <a:lstStyle>
            <a:lvl1pPr algn="l">
              <a:defRPr sz="576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50" y="4471416"/>
            <a:ext cx="10163556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160">
                <a:solidFill>
                  <a:schemeClr val="tx2">
                    <a:alpha val="55000"/>
                  </a:schemeClr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04460" y="4122000"/>
            <a:ext cx="10163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October 30,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2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3250" y="1956816"/>
            <a:ext cx="10171786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1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8922" y="448056"/>
            <a:ext cx="1423721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021" y="438912"/>
            <a:ext cx="8492947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50" y="1735200"/>
            <a:ext cx="1016388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October 30,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5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448056"/>
            <a:ext cx="10180015" cy="3401568"/>
          </a:xfrm>
        </p:spPr>
        <p:txBody>
          <a:bodyPr anchor="b">
            <a:normAutofit/>
          </a:bodyPr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0" y="4471416"/>
            <a:ext cx="10163556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160">
                <a:solidFill>
                  <a:schemeClr val="tx2">
                    <a:alpha val="5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04460" y="4122000"/>
            <a:ext cx="1016388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07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251" y="1735200"/>
            <a:ext cx="4888382" cy="4214750"/>
          </a:xfrm>
        </p:spPr>
        <p:txBody>
          <a:bodyPr/>
          <a:lstStyle>
            <a:lvl1pPr marL="405000">
              <a:defRPr/>
            </a:lvl1pPr>
            <a:lvl2pPr marL="810000">
              <a:defRPr/>
            </a:lvl2pPr>
            <a:lvl3pPr marL="1215000">
              <a:defRPr/>
            </a:lvl3pPr>
            <a:lvl4pPr marL="1620000">
              <a:defRPr/>
            </a:lvl4pPr>
            <a:lvl5pPr marL="2025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8424" y="1735200"/>
            <a:ext cx="4888382" cy="4214750"/>
          </a:xfrm>
        </p:spPr>
        <p:txBody>
          <a:bodyPr/>
          <a:lstStyle>
            <a:lvl2pPr marL="810000">
              <a:defRPr/>
            </a:lvl2pPr>
            <a:lvl3pPr marL="1215000">
              <a:defRPr/>
            </a:lvl3pPr>
            <a:lvl4pPr marL="1620000">
              <a:defRPr/>
            </a:lvl4pPr>
            <a:lvl5pPr marL="2187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8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10180015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1" y="1774952"/>
            <a:ext cx="4888382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 i="1">
                <a:latin typeface="+mj-lt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251" y="2752344"/>
            <a:ext cx="4888382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78424" y="1774952"/>
            <a:ext cx="4888382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 i="1">
                <a:latin typeface="+mj-lt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8424" y="2752344"/>
            <a:ext cx="4888382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Saturday, October 30,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10180015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3102559" cy="1069848"/>
          </a:xfrm>
        </p:spPr>
        <p:txBody>
          <a:bodyPr wrap="square" anchor="t">
            <a:norm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749" y="393192"/>
            <a:ext cx="6641287" cy="5559552"/>
          </a:xfr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251" y="1733550"/>
            <a:ext cx="3102559" cy="4219194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1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1" y="388800"/>
            <a:ext cx="3102559" cy="1069848"/>
          </a:xfrm>
        </p:spPr>
        <p:txBody>
          <a:bodyPr wrap="square" anchor="t">
            <a:normAutofit/>
          </a:bodyPr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33749" y="441325"/>
            <a:ext cx="6635801" cy="5511419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251" y="1735200"/>
            <a:ext cx="3102559" cy="4214750"/>
          </a:xfrm>
        </p:spPr>
        <p:txBody>
          <a:bodyPr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021" y="6153912"/>
            <a:ext cx="3110789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Saturday, October 30,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0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1786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50" y="1733551"/>
            <a:ext cx="1016388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3749" y="6153912"/>
            <a:ext cx="4857350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10" cap="all" spc="18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18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4409" y="6153912"/>
            <a:ext cx="1359770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621" y="6152968"/>
            <a:ext cx="3111818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810" cap="all" spc="18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October 30,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12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288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5000" indent="-403250" algn="l" defTabSz="822960" rtl="0" eaLnBrk="1" latinLnBrk="0" hangingPunct="1">
        <a:lnSpc>
          <a:spcPct val="140000"/>
        </a:lnSpc>
        <a:spcBef>
          <a:spcPts val="90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810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215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620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025000" indent="-403250" algn="l" defTabSz="822960" rtl="0" eaLnBrk="1" latinLnBrk="0" hangingPunct="1">
        <a:lnSpc>
          <a:spcPct val="140000"/>
        </a:lnSpc>
        <a:spcBef>
          <a:spcPts val="450"/>
        </a:spcBef>
        <a:buFont typeface="Calibri Light" panose="020F0302020204030204" pitchFamily="34" charset="0"/>
        <a:buChar char="→"/>
        <a:defRPr sz="162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448D53-ACA1-4CA4-B08A-09FB0780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40643-A7C9-4E2A-AB9E-2A29955E5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0710" y="746151"/>
            <a:ext cx="4886096" cy="3061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Death in sin to life in           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E7112-25D8-4FAD-8DA4-BB13AB5FE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0710" y="4367175"/>
            <a:ext cx="4886096" cy="133319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 2:1-10</a:t>
            </a:r>
          </a:p>
        </p:txBody>
      </p:sp>
      <p:pic>
        <p:nvPicPr>
          <p:cNvPr id="5" name="Picture 4" descr="A close-up of a newspaper&#10;&#10;Description automatically generated with medium confidence">
            <a:extLst>
              <a:ext uri="{FF2B5EF4-FFF2-40B4-BE49-F238E27FC236}">
                <a16:creationId xmlns:a16="http://schemas.microsoft.com/office/drawing/2014/main" id="{3CA29621-81AF-4E55-B297-FAFB99958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r="14949" b="2"/>
          <a:stretch/>
        </p:blipFill>
        <p:spPr>
          <a:xfrm>
            <a:off x="405994" y="1870117"/>
            <a:ext cx="4880318" cy="274516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5719CE-F76F-4313-9A48-ADF79E67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6489" y="4052700"/>
            <a:ext cx="490238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61303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What God has done (2:4-9)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1A176A6-51C4-487C-A664-D8E72C30D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3609" b="-1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rmAutofit/>
          </a:bodyPr>
          <a:lstStyle/>
          <a:p>
            <a:pPr marL="1750" indent="0">
              <a:buNone/>
            </a:pPr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raised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together,  </a:t>
            </a:r>
            <a:r>
              <a:rPr lang="en-US" sz="24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 made </a:t>
            </a:r>
            <a:r>
              <a:rPr lang="en-US" sz="2400" i="1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4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sit together in the heavenly </a:t>
            </a:r>
            <a:r>
              <a:rPr lang="en-US" sz="2400" i="1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en-US" sz="24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Christ Jesus, </a:t>
            </a:r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 the ages to come He might show the exceeding riches of His grace in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kindness toward us in Christ Jesus. </a:t>
            </a:r>
            <a:endParaRPr lang="en-US" sz="2400" dirty="0">
              <a:solidFill>
                <a:srgbClr val="FFFFFF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7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What God has done (2:4-9)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1A176A6-51C4-487C-A664-D8E72C30D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3609" b="-1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rmAutofit/>
          </a:bodyPr>
          <a:lstStyle/>
          <a:p>
            <a:pPr marL="1750" indent="0">
              <a:buNone/>
            </a:pPr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raised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together,  and made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together in the heavenly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Christ Jesus, </a:t>
            </a:r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 the ages to come </a:t>
            </a:r>
            <a:r>
              <a:rPr lang="en-US" sz="24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 might show the exceeding riches of His grace in </a:t>
            </a:r>
            <a:r>
              <a:rPr lang="en-US" sz="2400" i="1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24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kindness toward us in Christ Jesus. </a:t>
            </a:r>
          </a:p>
        </p:txBody>
      </p:sp>
    </p:spTree>
    <p:extLst>
      <p:ext uri="{BB962C8B-B14F-4D97-AF65-F5344CB8AC3E}">
        <p14:creationId xmlns:p14="http://schemas.microsoft.com/office/powerpoint/2010/main" val="280510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>
            <a:normAutofit/>
          </a:bodyPr>
          <a:lstStyle/>
          <a:p>
            <a:pPr defTabSz="914400"/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What God has done (2:10</a:t>
            </a:r>
            <a:r>
              <a:rPr lang="en-US" sz="6100" dirty="0"/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3B8D9A-7EE8-48E8-A2EF-60B94B29F1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803CC7-806E-4032-A6E9-AB37399A8A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924650E7-338D-4FD1-A3B3-4DBF42C1C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" y="1856935"/>
            <a:ext cx="4600135" cy="3981157"/>
          </a:xfrm>
          <a:custGeom>
            <a:avLst/>
            <a:gdLst/>
            <a:ahLst/>
            <a:cxnLst/>
            <a:rect l="l" t="t" r="r" b="b"/>
            <a:pathLst>
              <a:path w="3597394" h="3898802">
                <a:moveTo>
                  <a:pt x="0" y="0"/>
                </a:moveTo>
                <a:lnTo>
                  <a:pt x="3597394" y="0"/>
                </a:lnTo>
                <a:lnTo>
                  <a:pt x="3597394" y="3898802"/>
                </a:lnTo>
                <a:lnTo>
                  <a:pt x="0" y="3898801"/>
                </a:lnTo>
                <a:close/>
              </a:path>
            </a:pathLst>
          </a:cu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56FA369-FFCB-4BCF-973B-DFACCD79CF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/>
          <a:stretch/>
        </p:blipFill>
        <p:spPr>
          <a:xfrm>
            <a:off x="5678424" y="1735200"/>
            <a:ext cx="4888382" cy="4214750"/>
          </a:xfrm>
          <a:custGeom>
            <a:avLst/>
            <a:gdLst/>
            <a:ahLst/>
            <a:cxnLst/>
            <a:rect l="l" t="t" r="r" b="b"/>
            <a:pathLst>
              <a:path w="3597396" h="3898802">
                <a:moveTo>
                  <a:pt x="0" y="0"/>
                </a:moveTo>
                <a:lnTo>
                  <a:pt x="3597396" y="1"/>
                </a:lnTo>
                <a:lnTo>
                  <a:pt x="3597396" y="3898802"/>
                </a:lnTo>
                <a:lnTo>
                  <a:pt x="0" y="389880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255648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D6BCA94-FEDC-4F9B-820A-BA138802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What we are to do (2:10)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5E26B24-B95B-4D86-8B62-FF935DD39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9" y="2172341"/>
            <a:ext cx="4887091" cy="36653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2172341"/>
            <a:ext cx="4891410" cy="3665318"/>
          </a:xfrm>
        </p:spPr>
        <p:txBody>
          <a:bodyPr>
            <a:normAutofit/>
          </a:bodyPr>
          <a:lstStyle/>
          <a:p>
            <a:pPr marL="1750" indent="0">
              <a:buNone/>
            </a:pPr>
            <a:r>
              <a:rPr lang="en-US" sz="28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 are His workmanship, </a:t>
            </a:r>
            <a:r>
              <a:rPr lang="en-US" sz="28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created in Christ Jesus for good works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God prepared beforehand that we should walk in them.</a:t>
            </a:r>
            <a:endParaRPr lang="en-US" sz="2800" dirty="0">
              <a:solidFill>
                <a:srgbClr val="FFFFFF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1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D6BCA94-FEDC-4F9B-820A-BA138802E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What we are to do (2:10)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5E26B24-B95B-4D86-8B62-FF935DD39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9" y="2172341"/>
            <a:ext cx="4887091" cy="36653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2172341"/>
            <a:ext cx="4891410" cy="3665318"/>
          </a:xfrm>
        </p:spPr>
        <p:txBody>
          <a:bodyPr>
            <a:normAutofit/>
          </a:bodyPr>
          <a:lstStyle/>
          <a:p>
            <a:pPr marL="1750" indent="0">
              <a:buNone/>
            </a:pPr>
            <a:r>
              <a:rPr lang="en-US" sz="28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 are His workmanship, created in Christ Jesus for good works, which </a:t>
            </a:r>
            <a:r>
              <a:rPr lang="en-US" sz="28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God prepared beforehand that we should walk in them.</a:t>
            </a:r>
          </a:p>
        </p:txBody>
      </p:sp>
    </p:spTree>
    <p:extLst>
      <p:ext uri="{BB962C8B-B14F-4D97-AF65-F5344CB8AC3E}">
        <p14:creationId xmlns:p14="http://schemas.microsoft.com/office/powerpoint/2010/main" val="274398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EBC95D3F-C52F-4F07-95D4-836E1078E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079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calendar&#10;&#10;Description automatically generated">
            <a:extLst>
              <a:ext uri="{FF2B5EF4-FFF2-40B4-BE49-F238E27FC236}">
                <a16:creationId xmlns:a16="http://schemas.microsoft.com/office/drawing/2014/main" id="{5F9354B1-665E-4EE8-99B1-4646CB43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r="3881"/>
          <a:stretch/>
        </p:blipFill>
        <p:spPr>
          <a:xfrm>
            <a:off x="398620" y="442800"/>
            <a:ext cx="9765259" cy="59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941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Life outside of Christ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6F7E7F67-024F-408F-BB29-8D3206D7D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" b="11362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rmAutofit/>
          </a:bodyPr>
          <a:lstStyle/>
          <a:p>
            <a:pPr marL="1750" indent="0">
              <a:buNone/>
            </a:pP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And you </a:t>
            </a:r>
            <a:r>
              <a:rPr lang="en-US" sz="40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made alive,</a:t>
            </a: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were </a:t>
            </a:r>
            <a:r>
              <a:rPr lang="en-US" sz="40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dead in trespasses and sins,</a:t>
            </a:r>
          </a:p>
        </p:txBody>
      </p:sp>
    </p:spTree>
    <p:extLst>
      <p:ext uri="{BB962C8B-B14F-4D97-AF65-F5344CB8AC3E}">
        <p14:creationId xmlns:p14="http://schemas.microsoft.com/office/powerpoint/2010/main" val="35310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Life outside of Christ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6F7E7F67-024F-408F-BB29-8D3206D7D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" b="11362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rmAutofit fontScale="77500" lnSpcReduction="20000"/>
          </a:bodyPr>
          <a:lstStyle/>
          <a:p>
            <a:pPr marL="1750" indent="0">
              <a:buNone/>
            </a:pPr>
            <a:r>
              <a:rPr lang="en-US" sz="4000" baseline="30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you once </a:t>
            </a:r>
            <a:r>
              <a:rPr lang="en-US" sz="4000" dirty="0">
                <a:solidFill>
                  <a:srgbClr val="F8F8F8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walked according to the course of this world,</a:t>
            </a:r>
            <a:r>
              <a:rPr lang="en-US" sz="4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according to the prince of the power of the air, the spirit who now works in the sons of disobedience, </a:t>
            </a:r>
            <a:endParaRPr lang="en-US" sz="4000" dirty="0">
              <a:solidFill>
                <a:srgbClr val="F8F8F8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Life outside of Christ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6F7E7F67-024F-408F-BB29-8D3206D7D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" b="11362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rmAutofit fontScale="77500" lnSpcReduction="20000"/>
          </a:bodyPr>
          <a:lstStyle/>
          <a:p>
            <a:pPr marL="1750" indent="0">
              <a:buNone/>
            </a:pPr>
            <a:r>
              <a:rPr lang="en-US" sz="4000" baseline="30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you once walked according to the course of this world, </a:t>
            </a:r>
            <a:r>
              <a:rPr lang="en-US" sz="4000" dirty="0">
                <a:solidFill>
                  <a:srgbClr val="F8F8F8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according to the prince of the power of the air, the spirit who now works in the sons of disobedience, </a:t>
            </a:r>
          </a:p>
        </p:txBody>
      </p:sp>
    </p:spTree>
    <p:extLst>
      <p:ext uri="{BB962C8B-B14F-4D97-AF65-F5344CB8AC3E}">
        <p14:creationId xmlns:p14="http://schemas.microsoft.com/office/powerpoint/2010/main" val="148795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Life outside of Christ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6F7E7F67-024F-408F-BB29-8D3206D7D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" b="11362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rmAutofit fontScale="77500" lnSpcReduction="20000"/>
          </a:bodyPr>
          <a:lstStyle/>
          <a:p>
            <a:pPr marL="1750" indent="0">
              <a:buNone/>
            </a:pPr>
            <a:r>
              <a:rPr lang="en-US" sz="4000" baseline="30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whom also </a:t>
            </a:r>
            <a:r>
              <a:rPr lang="en-US" sz="4000" dirty="0">
                <a:solidFill>
                  <a:srgbClr val="F8F8F8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 all once conducted ourselves in the lusts of our flesh, fulfilling the desires of the flesh and of the mind</a:t>
            </a:r>
            <a:r>
              <a:rPr lang="en-US" sz="4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were by nature children of wrath, just as the others.</a:t>
            </a:r>
            <a:endParaRPr lang="en-US" sz="4000" dirty="0">
              <a:solidFill>
                <a:srgbClr val="F8F8F8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Life outside of Christ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6F7E7F67-024F-408F-BB29-8D3206D7D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" b="11362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rmAutofit fontScale="77500" lnSpcReduction="20000"/>
          </a:bodyPr>
          <a:lstStyle/>
          <a:p>
            <a:pPr marL="1750" indent="0">
              <a:buNone/>
            </a:pPr>
            <a:r>
              <a:rPr lang="en-US" sz="4000" baseline="30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4000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whom also we all once conducted ourselves in the lusts of our flesh, fulfilling the desires of the flesh and of the mind, </a:t>
            </a:r>
            <a:r>
              <a:rPr lang="en-US" sz="4000" dirty="0">
                <a:solidFill>
                  <a:srgbClr val="F8F8F8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 were by nature children of wrath, just as the others.</a:t>
            </a:r>
          </a:p>
        </p:txBody>
      </p:sp>
    </p:spTree>
    <p:extLst>
      <p:ext uri="{BB962C8B-B14F-4D97-AF65-F5344CB8AC3E}">
        <p14:creationId xmlns:p14="http://schemas.microsoft.com/office/powerpoint/2010/main" val="261927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What God has done (2:4-9)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75AFCB8-4BFA-41A6-82F9-5DDBC1B23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28563" b="1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Autofit/>
          </a:bodyPr>
          <a:lstStyle/>
          <a:p>
            <a:pPr marL="1750" indent="0">
              <a:buNone/>
            </a:pPr>
            <a:r>
              <a:rPr lang="en-US" sz="2800" baseline="300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8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But God, being rich in mercy, because of his great love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which he loved us, </a:t>
            </a:r>
            <a:r>
              <a:rPr lang="en-US" sz="28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 we were dead in offenses, made us alive together with Christ—by grace you are saved</a:t>
            </a:r>
            <a:endParaRPr lang="en-US" sz="2800" dirty="0">
              <a:solidFill>
                <a:srgbClr val="FFFFFF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15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What God has done (2:4-9)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75AFCB8-4BFA-41A6-82F9-5DDBC1B23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28563" b="1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Autofit/>
          </a:bodyPr>
          <a:lstStyle/>
          <a:p>
            <a:pPr marL="1750" indent="0">
              <a:buNone/>
            </a:pPr>
            <a:r>
              <a:rPr lang="en-US" sz="28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God, being rich in mercy, because of his great love with which he loved us, </a:t>
            </a:r>
            <a:r>
              <a:rPr lang="en-US" sz="28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 we were dead in offenses, </a:t>
            </a:r>
            <a:r>
              <a:rPr lang="en-US" sz="28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made us alive together with Christ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—by grace you are saved</a:t>
            </a:r>
            <a:endParaRPr lang="en-US" sz="2800" dirty="0">
              <a:solidFill>
                <a:srgbClr val="FFFFFF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6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6C43541-2260-450F-94FF-322B705D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DEF3-6D6E-4553-A33D-880DE775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0" y="388800"/>
            <a:ext cx="10170479" cy="986400"/>
          </a:xfrm>
        </p:spPr>
        <p:txBody>
          <a:bodyPr anchor="b">
            <a:normAutofit/>
          </a:bodyPr>
          <a:lstStyle/>
          <a:p>
            <a:r>
              <a:rPr lang="en-US" sz="6100" dirty="0">
                <a:latin typeface="Arial" panose="020B0604020202020204" pitchFamily="34" charset="0"/>
                <a:cs typeface="Arial" panose="020B0604020202020204" pitchFamily="34" charset="0"/>
              </a:rPr>
              <a:t>What God has done (2:4-9)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32E796E-8D19-4926-B7B8-653B01939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00" y="1609200"/>
            <a:ext cx="1017036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1A176A6-51C4-487C-A664-D8E72C30D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3609" b="-1"/>
          <a:stretch/>
        </p:blipFill>
        <p:spPr>
          <a:xfrm>
            <a:off x="404999" y="2059200"/>
            <a:ext cx="4887091" cy="3891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1281-09BB-414B-B845-0449E7B9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710" y="1944000"/>
            <a:ext cx="4891410" cy="4006800"/>
          </a:xfrm>
        </p:spPr>
        <p:txBody>
          <a:bodyPr>
            <a:normAutofit/>
          </a:bodyPr>
          <a:lstStyle/>
          <a:p>
            <a:pPr marL="1750" indent="0">
              <a:buNone/>
            </a:pPr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24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 raised </a:t>
            </a:r>
            <a:r>
              <a:rPr lang="en-US" sz="2400" i="1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400" dirty="0">
                <a:solidFill>
                  <a:srgbClr val="FFFFFF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up together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made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together in the heavenly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Christ Jesus, </a:t>
            </a:r>
            <a:r>
              <a:rPr lang="en-US" sz="2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in the ages to come He might show the exceeding riches of His grace in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kindness toward us in Christ Jesus. </a:t>
            </a:r>
            <a:endParaRPr lang="en-US" sz="2400" dirty="0">
              <a:solidFill>
                <a:srgbClr val="FFFFFF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9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1398</Words>
  <Application>Microsoft Office PowerPoint</Application>
  <PresentationFormat>Custom</PresentationFormat>
  <Paragraphs>146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Source Sans Pro</vt:lpstr>
      <vt:lpstr>Source Sans Pro Light</vt:lpstr>
      <vt:lpstr>ThinLineVTI</vt:lpstr>
      <vt:lpstr>From Death in sin to life in            Christ</vt:lpstr>
      <vt:lpstr>Life outside of Christ</vt:lpstr>
      <vt:lpstr>Life outside of Christ</vt:lpstr>
      <vt:lpstr>Life outside of Christ</vt:lpstr>
      <vt:lpstr>Life outside of Christ</vt:lpstr>
      <vt:lpstr>Life outside of Christ</vt:lpstr>
      <vt:lpstr>What God has done (2:4-9)</vt:lpstr>
      <vt:lpstr>What God has done (2:4-9)</vt:lpstr>
      <vt:lpstr>What God has done (2:4-9)</vt:lpstr>
      <vt:lpstr>What God has done (2:4-9)</vt:lpstr>
      <vt:lpstr>What God has done (2:4-9)</vt:lpstr>
      <vt:lpstr>What God has done (2:10)</vt:lpstr>
      <vt:lpstr>What we are to do (2:10)</vt:lpstr>
      <vt:lpstr>What we are to do (2:10)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stage for the letter</dc:title>
  <dc:creator>Rob Miller</dc:creator>
  <cp:lastModifiedBy>christian miller</cp:lastModifiedBy>
  <cp:revision>24</cp:revision>
  <dcterms:created xsi:type="dcterms:W3CDTF">2021-10-07T01:39:58Z</dcterms:created>
  <dcterms:modified xsi:type="dcterms:W3CDTF">2021-10-30T21:50:50Z</dcterms:modified>
</cp:coreProperties>
</file>