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59" r:id="rId4"/>
    <p:sldId id="261" r:id="rId5"/>
    <p:sldId id="262" r:id="rId6"/>
    <p:sldId id="263" r:id="rId7"/>
    <p:sldId id="264" r:id="rId8"/>
    <p:sldId id="265" r:id="rId9"/>
    <p:sldId id="260" r:id="rId10"/>
  </p:sldIdLst>
  <p:sldSz cx="109728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4" d="100"/>
          <a:sy n="74" d="100"/>
        </p:scale>
        <p:origin x="84"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165E2E-7342-4B45-8A7C-7129AF4CBB95}" type="datetimeFigureOut">
              <a:rPr lang="en-US" smtClean="0"/>
              <a:t>1/1/2022</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BFCB46-9330-4BEF-B9D9-A888740D5F44}" type="slidenum">
              <a:rPr lang="en-US" smtClean="0"/>
              <a:t>‹#›</a:t>
            </a:fld>
            <a:endParaRPr lang="en-US"/>
          </a:p>
        </p:txBody>
      </p:sp>
    </p:spTree>
    <p:extLst>
      <p:ext uri="{BB962C8B-B14F-4D97-AF65-F5344CB8AC3E}">
        <p14:creationId xmlns:p14="http://schemas.microsoft.com/office/powerpoint/2010/main" val="317079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gateway.com/passage/?search=Josh+1%3A8&amp;version=NKJV#fen-NKJV-5860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biblegateway.com/passage/?search=Rom+15%3A4&amp;version=NKJV#fen-NKJV-28308a"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blegateway.com/passage/?search=rom+12%3A12&amp;version=NKJV#fen-NKJV-28258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legateway.com/passage/?search=rom+12%3A12&amp;version=NKJV#fen-NKJV-28258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blegateway.com/passage/?search=1+pet+3%3A15&amp;version=NKJV#fen-NKJV-30440a"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iblegateway.com/passage/?search=rom+12%3A12&amp;version=NKJV#fen-NKJV-28258a" TargetMode="External"/><Relationship Id="rId5" Type="http://schemas.openxmlformats.org/officeDocument/2006/relationships/hyperlink" Target="https://www.biblegateway.com/passage/?search=rom+1&amp;version=NKJV#fen-NKJV-27947c" TargetMode="External"/><Relationship Id="rId4" Type="http://schemas.openxmlformats.org/officeDocument/2006/relationships/hyperlink" Target="https://www.biblegateway.com/passage/?search=1+pet+3%3A15&amp;version=NKJV#fen-NKJV-30440b"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rev+2&amp;version=NKJV#fen-NKJV-30719a"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biblegateway.com/passage/?search=rev+2&amp;version=NKJV#fen-NKJV-30720c" TargetMode="External"/><Relationship Id="rId4" Type="http://schemas.openxmlformats.org/officeDocument/2006/relationships/hyperlink" Target="https://www.biblegateway.com/passage/?search=rev+2&amp;version=NKJV#fen-NKJV-30720b"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BFCB46-9330-4BEF-B9D9-A888740D5F44}" type="slidenum">
              <a:rPr lang="en-US" smtClean="0"/>
              <a:t>1</a:t>
            </a:fld>
            <a:endParaRPr lang="en-US"/>
          </a:p>
        </p:txBody>
      </p:sp>
    </p:spTree>
    <p:extLst>
      <p:ext uri="{BB962C8B-B14F-4D97-AF65-F5344CB8AC3E}">
        <p14:creationId xmlns:p14="http://schemas.microsoft.com/office/powerpoint/2010/main" val="144814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BFCB46-9330-4BEF-B9D9-A888740D5F44}" type="slidenum">
              <a:rPr lang="en-US" smtClean="0"/>
              <a:t>2</a:t>
            </a:fld>
            <a:endParaRPr lang="en-US"/>
          </a:p>
        </p:txBody>
      </p:sp>
    </p:spTree>
    <p:extLst>
      <p:ext uri="{BB962C8B-B14F-4D97-AF65-F5344CB8AC3E}">
        <p14:creationId xmlns:p14="http://schemas.microsoft.com/office/powerpoint/2010/main" val="73873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pPr defTabSz="931774">
              <a:defRPr/>
            </a:pPr>
            <a:r>
              <a:rPr lang="en-US" dirty="0"/>
              <a:t>Acts 4:1-4 “4 Now as they spoke to the people, the priests, the captain of the temple, and the Sadducees came upon them, </a:t>
            </a:r>
            <a:r>
              <a:rPr lang="en-US" baseline="30000" dirty="0"/>
              <a:t>2 </a:t>
            </a:r>
            <a:r>
              <a:rPr lang="en-US" dirty="0"/>
              <a:t>being greatly disturbed that they taught the people and preached in Jesus the resurrection from the dead. </a:t>
            </a:r>
            <a:r>
              <a:rPr lang="en-US" baseline="30000" dirty="0"/>
              <a:t>3 </a:t>
            </a:r>
            <a:r>
              <a:rPr lang="en-US" dirty="0"/>
              <a:t>And they laid hands on them, and put </a:t>
            </a:r>
            <a:r>
              <a:rPr lang="en-US" i="1" dirty="0"/>
              <a:t>them</a:t>
            </a:r>
            <a:r>
              <a:rPr lang="en-US" dirty="0"/>
              <a:t> in custody until the next day, for it was already evening. </a:t>
            </a:r>
            <a:r>
              <a:rPr lang="en-US" baseline="30000" dirty="0"/>
              <a:t>4 </a:t>
            </a:r>
            <a:r>
              <a:rPr lang="en-US" dirty="0"/>
              <a:t>However, many of those who heard the word believed; and the number of the men came to be about five thousand.”</a:t>
            </a:r>
          </a:p>
          <a:p>
            <a:endParaRPr lang="en-US" dirty="0"/>
          </a:p>
        </p:txBody>
      </p:sp>
      <p:sp>
        <p:nvSpPr>
          <p:cNvPr id="4" name="Slide Number Placeholder 3"/>
          <p:cNvSpPr>
            <a:spLocks noGrp="1"/>
          </p:cNvSpPr>
          <p:nvPr>
            <p:ph type="sldNum" sz="quarter" idx="5"/>
          </p:nvPr>
        </p:nvSpPr>
        <p:spPr/>
        <p:txBody>
          <a:bodyPr/>
          <a:lstStyle/>
          <a:p>
            <a:fld id="{30BFCB46-9330-4BEF-B9D9-A888740D5F44}" type="slidenum">
              <a:rPr lang="en-US" smtClean="0"/>
              <a:t>3</a:t>
            </a:fld>
            <a:endParaRPr lang="en-US"/>
          </a:p>
        </p:txBody>
      </p:sp>
    </p:spTree>
    <p:extLst>
      <p:ext uri="{BB962C8B-B14F-4D97-AF65-F5344CB8AC3E}">
        <p14:creationId xmlns:p14="http://schemas.microsoft.com/office/powerpoint/2010/main" val="383444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Bible Study </a:t>
            </a:r>
          </a:p>
          <a:p>
            <a:endParaRPr lang="en-US" dirty="0"/>
          </a:p>
          <a:p>
            <a:r>
              <a:rPr lang="en-US" dirty="0"/>
              <a:t>Josh 1:8 “</a:t>
            </a:r>
            <a:r>
              <a:rPr lang="en-US" baseline="30000" dirty="0"/>
              <a:t>8 </a:t>
            </a:r>
            <a:r>
              <a:rPr lang="en-US" dirty="0"/>
              <a:t>This Book of the Law shall not depart from your mouth, but you</a:t>
            </a:r>
            <a:r>
              <a:rPr lang="en-US" baseline="30000" dirty="0"/>
              <a:t>[</a:t>
            </a:r>
            <a:r>
              <a:rPr lang="en-US" baseline="30000" dirty="0">
                <a:hlinkClick r:id="rId3" tooltip="See footnote a"/>
              </a:rPr>
              <a:t>a</a:t>
            </a:r>
            <a:r>
              <a:rPr lang="en-US" baseline="30000" dirty="0"/>
              <a:t>]</a:t>
            </a:r>
            <a:r>
              <a:rPr lang="en-US" dirty="0"/>
              <a:t> shall meditate in it day and night, that you may observe to do according to all that is written in it. For then you will make your way prosperous, and then you will have good success. </a:t>
            </a:r>
          </a:p>
          <a:p>
            <a:endParaRPr lang="en-US" dirty="0"/>
          </a:p>
          <a:p>
            <a:r>
              <a:rPr lang="en-US" dirty="0"/>
              <a:t>Rom 15:4 “</a:t>
            </a:r>
            <a:r>
              <a:rPr lang="en-US" baseline="30000" dirty="0"/>
              <a:t>4 </a:t>
            </a:r>
            <a:r>
              <a:rPr lang="en-US" dirty="0"/>
              <a:t>For whatever things were written before were written for our learning, that we through the </a:t>
            </a:r>
            <a:r>
              <a:rPr lang="en-US" baseline="30000" dirty="0"/>
              <a:t>[</a:t>
            </a:r>
            <a:r>
              <a:rPr lang="en-US" baseline="30000" dirty="0">
                <a:hlinkClick r:id="rId4" tooltip="See footnote a"/>
              </a:rPr>
              <a:t>a</a:t>
            </a:r>
            <a:r>
              <a:rPr lang="en-US" baseline="30000" dirty="0"/>
              <a:t>]</a:t>
            </a:r>
            <a:r>
              <a:rPr lang="en-US" dirty="0"/>
              <a:t>patience and comfort of the Scriptures might have hope.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BFCB46-9330-4BEF-B9D9-A888740D5F44}" type="slidenum">
              <a:rPr lang="en-US" smtClean="0"/>
              <a:t>4</a:t>
            </a:fld>
            <a:endParaRPr lang="en-US"/>
          </a:p>
        </p:txBody>
      </p:sp>
    </p:spTree>
    <p:extLst>
      <p:ext uri="{BB962C8B-B14F-4D97-AF65-F5344CB8AC3E}">
        <p14:creationId xmlns:p14="http://schemas.microsoft.com/office/powerpoint/2010/main" val="109191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Psalm 145:18 “</a:t>
            </a:r>
            <a:r>
              <a:rPr lang="en-US" baseline="30000" dirty="0"/>
              <a:t>18 </a:t>
            </a:r>
            <a:r>
              <a:rPr lang="en-US" dirty="0"/>
              <a:t>The </a:t>
            </a:r>
            <a:r>
              <a:rPr lang="en-US" cap="small" dirty="0">
                <a:effectLst/>
              </a:rPr>
              <a:t>Lord</a:t>
            </a:r>
            <a:r>
              <a:rPr lang="en-US" dirty="0"/>
              <a:t> </a:t>
            </a:r>
            <a:r>
              <a:rPr lang="en-US" i="1" dirty="0"/>
              <a:t>is</a:t>
            </a:r>
            <a:r>
              <a:rPr lang="en-US" dirty="0"/>
              <a:t> near to all who call upon Him, To all who call upon Him in truth.”</a:t>
            </a:r>
          </a:p>
          <a:p>
            <a:pPr defTabSz="931774">
              <a:defRPr/>
            </a:pPr>
            <a:endParaRPr lang="en-US" dirty="0"/>
          </a:p>
          <a:p>
            <a:r>
              <a:rPr lang="en-US" dirty="0"/>
              <a:t>Rom 12:12 “</a:t>
            </a:r>
            <a:r>
              <a:rPr lang="en-US" baseline="30000" dirty="0"/>
              <a:t>12 </a:t>
            </a:r>
            <a:r>
              <a:rPr lang="en-US" dirty="0"/>
              <a:t>rejoicing in hope, patient</a:t>
            </a:r>
            <a:r>
              <a:rPr lang="en-US" baseline="30000" dirty="0"/>
              <a:t>[</a:t>
            </a:r>
            <a:r>
              <a:rPr lang="en-US" baseline="30000" dirty="0">
                <a:hlinkClick r:id="rId3" tooltip="See footnote a"/>
              </a:rPr>
              <a:t>a</a:t>
            </a:r>
            <a:r>
              <a:rPr lang="en-US" baseline="30000" dirty="0"/>
              <a:t>]</a:t>
            </a:r>
            <a:r>
              <a:rPr lang="en-US" dirty="0"/>
              <a:t> in tribulation, continuing steadfastly in prayer; </a:t>
            </a:r>
          </a:p>
          <a:p>
            <a:endParaRPr lang="en-US" dirty="0"/>
          </a:p>
          <a:p>
            <a:pPr defTabSz="931774">
              <a:defRPr/>
            </a:pPr>
            <a:r>
              <a:rPr lang="en-US" dirty="0"/>
              <a:t>Phil 4:6-7 “</a:t>
            </a:r>
            <a:r>
              <a:rPr lang="en-US" baseline="30000" dirty="0"/>
              <a:t>6 </a:t>
            </a:r>
            <a:r>
              <a:rPr lang="en-US" dirty="0"/>
              <a:t>Be anxious for nothing, but in everything by prayer and supplication, with thanksgiving, let your requests be made known to God; </a:t>
            </a:r>
            <a:r>
              <a:rPr lang="en-US" baseline="30000" dirty="0"/>
              <a:t>7 </a:t>
            </a:r>
            <a:r>
              <a:rPr lang="en-US" dirty="0"/>
              <a:t>and the peace of God, which surpasses all understanding, will guard your hearts and minds through Christ Jesus.”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BFCB46-9330-4BEF-B9D9-A888740D5F44}" type="slidenum">
              <a:rPr lang="en-US" smtClean="0"/>
              <a:t>5</a:t>
            </a:fld>
            <a:endParaRPr lang="en-US"/>
          </a:p>
        </p:txBody>
      </p:sp>
    </p:spTree>
    <p:extLst>
      <p:ext uri="{BB962C8B-B14F-4D97-AF65-F5344CB8AC3E}">
        <p14:creationId xmlns:p14="http://schemas.microsoft.com/office/powerpoint/2010/main" val="412398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Heb 10:24-25 “</a:t>
            </a:r>
            <a:r>
              <a:rPr lang="en-US" baseline="30000" dirty="0"/>
              <a:t>24 </a:t>
            </a:r>
            <a:r>
              <a:rPr lang="en-US" dirty="0"/>
              <a:t>And let us consider one another in order to stir up love and good works, </a:t>
            </a:r>
            <a:r>
              <a:rPr lang="en-US" baseline="30000" dirty="0"/>
              <a:t>25 </a:t>
            </a:r>
            <a:r>
              <a:rPr lang="en-US" dirty="0"/>
              <a:t>not forsaking the assembling of ourselves together, as </a:t>
            </a:r>
            <a:r>
              <a:rPr lang="en-US" i="1" dirty="0"/>
              <a:t>is</a:t>
            </a:r>
            <a:r>
              <a:rPr lang="en-US" dirty="0"/>
              <a:t> the manner of some, but exhorting </a:t>
            </a:r>
            <a:r>
              <a:rPr lang="en-US" i="1" dirty="0"/>
              <a:t>one another,</a:t>
            </a:r>
            <a:r>
              <a:rPr lang="en-US" dirty="0"/>
              <a:t> and so much the more as you see the Day approaching.</a:t>
            </a:r>
          </a:p>
          <a:p>
            <a:pPr defTabSz="931774">
              <a:defRPr/>
            </a:pPr>
            <a:endParaRPr lang="en-US" dirty="0"/>
          </a:p>
          <a:p>
            <a:pPr defTabSz="931774">
              <a:defRPr/>
            </a:pPr>
            <a:endParaRPr lang="en-US" dirty="0"/>
          </a:p>
          <a:p>
            <a:r>
              <a:rPr lang="en-US" dirty="0"/>
              <a:t>Rom 12:12 “</a:t>
            </a:r>
            <a:r>
              <a:rPr lang="en-US" baseline="30000" dirty="0"/>
              <a:t>12 </a:t>
            </a:r>
            <a:r>
              <a:rPr lang="en-US" dirty="0"/>
              <a:t>rejoicing in hope, patient</a:t>
            </a:r>
            <a:r>
              <a:rPr lang="en-US" baseline="30000" dirty="0"/>
              <a:t>[</a:t>
            </a:r>
            <a:r>
              <a:rPr lang="en-US" baseline="30000" dirty="0">
                <a:hlinkClick r:id="rId3" tooltip="See footnote a"/>
              </a:rPr>
              <a:t>a</a:t>
            </a:r>
            <a:r>
              <a:rPr lang="en-US" baseline="30000" dirty="0"/>
              <a:t>]</a:t>
            </a:r>
            <a:r>
              <a:rPr lang="en-US" dirty="0"/>
              <a:t> in tribulation, continuing steadfastly in prayer; </a:t>
            </a:r>
          </a:p>
          <a:p>
            <a:endParaRPr lang="en-US" dirty="0"/>
          </a:p>
          <a:p>
            <a:pPr defTabSz="931774">
              <a:defRPr/>
            </a:pPr>
            <a:r>
              <a:rPr lang="en-US" dirty="0"/>
              <a:t>Phil 4:6-7 “</a:t>
            </a:r>
            <a:r>
              <a:rPr lang="en-US" baseline="30000" dirty="0"/>
              <a:t>6 </a:t>
            </a:r>
            <a:r>
              <a:rPr lang="en-US" dirty="0"/>
              <a:t>Be anxious for nothing, but in everything by prayer and supplication, with thanksgiving, let your requests be made known to God; </a:t>
            </a:r>
            <a:r>
              <a:rPr lang="en-US" baseline="30000" dirty="0"/>
              <a:t>7 </a:t>
            </a:r>
            <a:r>
              <a:rPr lang="en-US" dirty="0"/>
              <a:t>and the peace of God, which surpasses all understanding, will guard your hearts and minds through Christ Jesus.”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BFCB46-9330-4BEF-B9D9-A888740D5F44}" type="slidenum">
              <a:rPr lang="en-US" smtClean="0"/>
              <a:t>6</a:t>
            </a:fld>
            <a:endParaRPr lang="en-US"/>
          </a:p>
        </p:txBody>
      </p:sp>
    </p:spTree>
    <p:extLst>
      <p:ext uri="{BB962C8B-B14F-4D97-AF65-F5344CB8AC3E}">
        <p14:creationId xmlns:p14="http://schemas.microsoft.com/office/powerpoint/2010/main" val="2341646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1 Pet 3:15 “</a:t>
            </a:r>
            <a:r>
              <a:rPr lang="en-US" baseline="30000" dirty="0"/>
              <a:t>15 </a:t>
            </a:r>
            <a:r>
              <a:rPr lang="en-US" dirty="0"/>
              <a:t>But </a:t>
            </a:r>
            <a:r>
              <a:rPr lang="en-US" baseline="30000" dirty="0"/>
              <a:t>[</a:t>
            </a:r>
            <a:r>
              <a:rPr lang="en-US" baseline="30000" dirty="0">
                <a:hlinkClick r:id="rId3" tooltip="See footnote a"/>
              </a:rPr>
              <a:t>a</a:t>
            </a:r>
            <a:r>
              <a:rPr lang="en-US" baseline="30000" dirty="0"/>
              <a:t>]</a:t>
            </a:r>
            <a:r>
              <a:rPr lang="en-US" dirty="0"/>
              <a:t>sanctify </a:t>
            </a:r>
            <a:r>
              <a:rPr lang="en-US" baseline="30000" dirty="0"/>
              <a:t>[</a:t>
            </a:r>
            <a:r>
              <a:rPr lang="en-US" baseline="30000" dirty="0">
                <a:hlinkClick r:id="rId4" tooltip="See footnote b"/>
              </a:rPr>
              <a:t>b</a:t>
            </a:r>
            <a:r>
              <a:rPr lang="en-US" baseline="30000" dirty="0"/>
              <a:t>]</a:t>
            </a:r>
            <a:r>
              <a:rPr lang="en-US" dirty="0"/>
              <a:t>the Lord God in your hearts, and always </a:t>
            </a:r>
            <a:r>
              <a:rPr lang="en-US" i="1" dirty="0"/>
              <a:t>be</a:t>
            </a:r>
            <a:r>
              <a:rPr lang="en-US" dirty="0"/>
              <a:t> ready to </a:t>
            </a:r>
            <a:r>
              <a:rPr lang="en-US" i="1" dirty="0"/>
              <a:t>give</a:t>
            </a:r>
            <a:r>
              <a:rPr lang="en-US" dirty="0"/>
              <a:t> a defense to everyone who asks you a reason for the hope that is in you, with meekness and fear; </a:t>
            </a:r>
          </a:p>
          <a:p>
            <a:pPr defTabSz="931774">
              <a:defRPr/>
            </a:pPr>
            <a:endParaRPr lang="en-US" dirty="0"/>
          </a:p>
          <a:p>
            <a:pPr defTabSz="931774">
              <a:defRPr/>
            </a:pPr>
            <a:r>
              <a:rPr lang="en-US" dirty="0"/>
              <a:t>Rom 1:16 “</a:t>
            </a:r>
            <a:r>
              <a:rPr lang="en-US" baseline="30000" dirty="0"/>
              <a:t>16 </a:t>
            </a:r>
            <a:r>
              <a:rPr lang="en-US" dirty="0"/>
              <a:t>For I am not ashamed of the gospel </a:t>
            </a:r>
            <a:r>
              <a:rPr lang="en-US" baseline="30000" dirty="0"/>
              <a:t>[</a:t>
            </a:r>
            <a:r>
              <a:rPr lang="en-US" baseline="30000" dirty="0">
                <a:hlinkClick r:id="rId5" tooltip="See footnote c"/>
              </a:rPr>
              <a:t>c</a:t>
            </a:r>
            <a:r>
              <a:rPr lang="en-US" baseline="30000" dirty="0"/>
              <a:t>]</a:t>
            </a:r>
            <a:r>
              <a:rPr lang="en-US" dirty="0"/>
              <a:t>of Christ, for it is the power of God to salvation for everyone who believes, for the Jew first and also for the Greek.”</a:t>
            </a:r>
          </a:p>
          <a:p>
            <a:pPr defTabSz="931774">
              <a:defRPr/>
            </a:pPr>
            <a:endParaRPr lang="en-US" dirty="0"/>
          </a:p>
          <a:p>
            <a:pPr defTabSz="931774">
              <a:defRPr/>
            </a:pPr>
            <a:endParaRPr lang="en-US" dirty="0"/>
          </a:p>
          <a:p>
            <a:r>
              <a:rPr lang="en-US" dirty="0"/>
              <a:t>Rom 12:12 “</a:t>
            </a:r>
            <a:r>
              <a:rPr lang="en-US" baseline="30000" dirty="0"/>
              <a:t>12 </a:t>
            </a:r>
            <a:r>
              <a:rPr lang="en-US" dirty="0"/>
              <a:t>rejoicing in hope, patient</a:t>
            </a:r>
            <a:r>
              <a:rPr lang="en-US" baseline="30000" dirty="0"/>
              <a:t>[</a:t>
            </a:r>
            <a:r>
              <a:rPr lang="en-US" baseline="30000" dirty="0">
                <a:hlinkClick r:id="rId6" tooltip="See footnote a"/>
              </a:rPr>
              <a:t>a</a:t>
            </a:r>
            <a:r>
              <a:rPr lang="en-US" baseline="30000" dirty="0"/>
              <a:t>]</a:t>
            </a:r>
            <a:r>
              <a:rPr lang="en-US" dirty="0"/>
              <a:t> in tribulation, continuing steadfastly in prayer; </a:t>
            </a:r>
          </a:p>
          <a:p>
            <a:endParaRPr lang="en-US" dirty="0"/>
          </a:p>
          <a:p>
            <a:pPr defTabSz="931774">
              <a:defRPr/>
            </a:pPr>
            <a:r>
              <a:rPr lang="en-US" dirty="0"/>
              <a:t>Phil 4:6-7 “</a:t>
            </a:r>
            <a:r>
              <a:rPr lang="en-US" baseline="30000" dirty="0"/>
              <a:t>6 </a:t>
            </a:r>
            <a:r>
              <a:rPr lang="en-US" dirty="0"/>
              <a:t>Be anxious for nothing, but in everything by prayer and supplication, with thanksgiving, let your requests be made known to God; </a:t>
            </a:r>
            <a:r>
              <a:rPr lang="en-US" baseline="30000" dirty="0"/>
              <a:t>7 </a:t>
            </a:r>
            <a:r>
              <a:rPr lang="en-US" dirty="0"/>
              <a:t>and the peace of God, which surpasses all understanding, will guard your hearts and minds through Christ Jesus.”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BFCB46-9330-4BEF-B9D9-A888740D5F44}" type="slidenum">
              <a:rPr lang="en-US" smtClean="0"/>
              <a:t>7</a:t>
            </a:fld>
            <a:endParaRPr lang="en-US"/>
          </a:p>
        </p:txBody>
      </p:sp>
    </p:spTree>
    <p:extLst>
      <p:ext uri="{BB962C8B-B14F-4D97-AF65-F5344CB8AC3E}">
        <p14:creationId xmlns:p14="http://schemas.microsoft.com/office/powerpoint/2010/main" val="3616116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 2:1-5 “2 “To the </a:t>
            </a:r>
            <a:r>
              <a:rPr lang="en-US" baseline="30000" dirty="0"/>
              <a:t>[</a:t>
            </a:r>
            <a:r>
              <a:rPr lang="en-US" baseline="30000" dirty="0">
                <a:hlinkClick r:id="rId3" tooltip="See footnote a"/>
              </a:rPr>
              <a:t>a</a:t>
            </a:r>
            <a:r>
              <a:rPr lang="en-US" baseline="30000" dirty="0"/>
              <a:t>]</a:t>
            </a:r>
            <a:r>
              <a:rPr lang="en-US" dirty="0"/>
              <a:t>angel of the church of Ephesus write,</a:t>
            </a:r>
          </a:p>
          <a:p>
            <a:r>
              <a:rPr lang="en-US" dirty="0"/>
              <a:t>‘These things says He who holds the seven stars in His right hand, who walks in the midst of the seven golden lampstands: </a:t>
            </a:r>
            <a:r>
              <a:rPr lang="en-US" baseline="30000" dirty="0"/>
              <a:t>2 </a:t>
            </a:r>
            <a:r>
              <a:rPr lang="en-US" dirty="0"/>
              <a:t>“I know your works, your labor, your </a:t>
            </a:r>
            <a:r>
              <a:rPr lang="en-US" baseline="30000" dirty="0"/>
              <a:t>[</a:t>
            </a:r>
            <a:r>
              <a:rPr lang="en-US" baseline="30000" dirty="0">
                <a:hlinkClick r:id="rId4" tooltip="See footnote b"/>
              </a:rPr>
              <a:t>b</a:t>
            </a:r>
            <a:r>
              <a:rPr lang="en-US" baseline="30000" dirty="0"/>
              <a:t>]</a:t>
            </a:r>
            <a:r>
              <a:rPr lang="en-US" dirty="0"/>
              <a:t>patience, and that you cannot </a:t>
            </a:r>
            <a:r>
              <a:rPr lang="en-US" baseline="30000" dirty="0"/>
              <a:t>[</a:t>
            </a:r>
            <a:r>
              <a:rPr lang="en-US" baseline="30000" dirty="0">
                <a:hlinkClick r:id="rId5" tooltip="See footnote c"/>
              </a:rPr>
              <a:t>c</a:t>
            </a:r>
            <a:r>
              <a:rPr lang="en-US" baseline="30000" dirty="0"/>
              <a:t>]</a:t>
            </a:r>
            <a:r>
              <a:rPr lang="en-US" dirty="0"/>
              <a:t>bear those who are evil. And you have tested those who say they are apostles and are not, and have found them liars; </a:t>
            </a:r>
            <a:r>
              <a:rPr lang="en-US" baseline="30000" dirty="0"/>
              <a:t>3 </a:t>
            </a:r>
            <a:r>
              <a:rPr lang="en-US" dirty="0"/>
              <a:t>and you have persevered and have patience, and have labored for My name’s sake and have not become weary. </a:t>
            </a:r>
            <a:r>
              <a:rPr lang="en-US" baseline="30000" dirty="0"/>
              <a:t>4 </a:t>
            </a:r>
            <a:r>
              <a:rPr lang="en-US" dirty="0"/>
              <a:t>Nevertheless I have </a:t>
            </a:r>
            <a:r>
              <a:rPr lang="en-US" i="1" dirty="0"/>
              <a:t>this</a:t>
            </a:r>
            <a:r>
              <a:rPr lang="en-US" dirty="0"/>
              <a:t> against you, that you have left your first love. </a:t>
            </a:r>
            <a:r>
              <a:rPr lang="en-US" baseline="30000" dirty="0"/>
              <a:t>5 </a:t>
            </a:r>
            <a:r>
              <a:rPr lang="en-US" dirty="0"/>
              <a:t>Remember therefore from where you have fallen; repent and do the first works, or else I will come to you quickly and remove your lampstand from its place—unless you repent. </a:t>
            </a:r>
          </a:p>
          <a:p>
            <a:pPr defTabSz="931774">
              <a:defRPr/>
            </a:pP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BFCB46-9330-4BEF-B9D9-A888740D5F44}" type="slidenum">
              <a:rPr lang="en-US" smtClean="0"/>
              <a:t>8</a:t>
            </a:fld>
            <a:endParaRPr lang="en-US"/>
          </a:p>
        </p:txBody>
      </p:sp>
    </p:spTree>
    <p:extLst>
      <p:ext uri="{BB962C8B-B14F-4D97-AF65-F5344CB8AC3E}">
        <p14:creationId xmlns:p14="http://schemas.microsoft.com/office/powerpoint/2010/main" val="80993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BFCB46-9330-4BEF-B9D9-A888740D5F44}" type="slidenum">
              <a:rPr lang="en-US" smtClean="0"/>
              <a:t>9</a:t>
            </a:fld>
            <a:endParaRPr lang="en-US"/>
          </a:p>
        </p:txBody>
      </p:sp>
    </p:spTree>
    <p:extLst>
      <p:ext uri="{BB962C8B-B14F-4D97-AF65-F5344CB8AC3E}">
        <p14:creationId xmlns:p14="http://schemas.microsoft.com/office/powerpoint/2010/main" val="172100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D96514-4869-461A-8610-69D50FD3FDD9}"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46369-017F-4717-A3AB-A8AAE9327EE5}" type="slidenum">
              <a:rPr lang="en-US" smtClean="0"/>
              <a:t>‹#›</a:t>
            </a:fld>
            <a:endParaRPr lang="en-US"/>
          </a:p>
        </p:txBody>
      </p:sp>
    </p:spTree>
    <p:extLst>
      <p:ext uri="{BB962C8B-B14F-4D97-AF65-F5344CB8AC3E}">
        <p14:creationId xmlns:p14="http://schemas.microsoft.com/office/powerpoint/2010/main" val="134256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D96514-4869-461A-8610-69D50FD3FDD9}"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46369-017F-4717-A3AB-A8AAE9327EE5}" type="slidenum">
              <a:rPr lang="en-US" smtClean="0"/>
              <a:t>‹#›</a:t>
            </a:fld>
            <a:endParaRPr lang="en-US"/>
          </a:p>
        </p:txBody>
      </p:sp>
    </p:spTree>
    <p:extLst>
      <p:ext uri="{BB962C8B-B14F-4D97-AF65-F5344CB8AC3E}">
        <p14:creationId xmlns:p14="http://schemas.microsoft.com/office/powerpoint/2010/main" val="293712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D96514-4869-461A-8610-69D50FD3FDD9}"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46369-017F-4717-A3AB-A8AAE9327EE5}" type="slidenum">
              <a:rPr lang="en-US" smtClean="0"/>
              <a:t>‹#›</a:t>
            </a:fld>
            <a:endParaRPr lang="en-US"/>
          </a:p>
        </p:txBody>
      </p:sp>
    </p:spTree>
    <p:extLst>
      <p:ext uri="{BB962C8B-B14F-4D97-AF65-F5344CB8AC3E}">
        <p14:creationId xmlns:p14="http://schemas.microsoft.com/office/powerpoint/2010/main" val="407100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D96514-4869-461A-8610-69D50FD3FDD9}"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46369-017F-4717-A3AB-A8AAE9327EE5}" type="slidenum">
              <a:rPr lang="en-US" smtClean="0"/>
              <a:t>‹#›</a:t>
            </a:fld>
            <a:endParaRPr lang="en-US"/>
          </a:p>
        </p:txBody>
      </p:sp>
    </p:spTree>
    <p:extLst>
      <p:ext uri="{BB962C8B-B14F-4D97-AF65-F5344CB8AC3E}">
        <p14:creationId xmlns:p14="http://schemas.microsoft.com/office/powerpoint/2010/main" val="187770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D96514-4869-461A-8610-69D50FD3FDD9}"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46369-017F-4717-A3AB-A8AAE9327EE5}" type="slidenum">
              <a:rPr lang="en-US" smtClean="0"/>
              <a:t>‹#›</a:t>
            </a:fld>
            <a:endParaRPr lang="en-US"/>
          </a:p>
        </p:txBody>
      </p:sp>
    </p:spTree>
    <p:extLst>
      <p:ext uri="{BB962C8B-B14F-4D97-AF65-F5344CB8AC3E}">
        <p14:creationId xmlns:p14="http://schemas.microsoft.com/office/powerpoint/2010/main" val="24344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D96514-4869-461A-8610-69D50FD3FDD9}"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46369-017F-4717-A3AB-A8AAE9327EE5}" type="slidenum">
              <a:rPr lang="en-US" smtClean="0"/>
              <a:t>‹#›</a:t>
            </a:fld>
            <a:endParaRPr lang="en-US"/>
          </a:p>
        </p:txBody>
      </p:sp>
    </p:spTree>
    <p:extLst>
      <p:ext uri="{BB962C8B-B14F-4D97-AF65-F5344CB8AC3E}">
        <p14:creationId xmlns:p14="http://schemas.microsoft.com/office/powerpoint/2010/main" val="93667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D96514-4869-461A-8610-69D50FD3FDD9}" type="datetimeFigureOut">
              <a:rPr lang="en-US" smtClean="0"/>
              <a:t>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46369-017F-4717-A3AB-A8AAE9327EE5}" type="slidenum">
              <a:rPr lang="en-US" smtClean="0"/>
              <a:t>‹#›</a:t>
            </a:fld>
            <a:endParaRPr lang="en-US"/>
          </a:p>
        </p:txBody>
      </p:sp>
    </p:spTree>
    <p:extLst>
      <p:ext uri="{BB962C8B-B14F-4D97-AF65-F5344CB8AC3E}">
        <p14:creationId xmlns:p14="http://schemas.microsoft.com/office/powerpoint/2010/main" val="274120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D96514-4869-461A-8610-69D50FD3FDD9}" type="datetimeFigureOut">
              <a:rPr lang="en-US" smtClean="0"/>
              <a:t>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46369-017F-4717-A3AB-A8AAE9327EE5}" type="slidenum">
              <a:rPr lang="en-US" smtClean="0"/>
              <a:t>‹#›</a:t>
            </a:fld>
            <a:endParaRPr lang="en-US"/>
          </a:p>
        </p:txBody>
      </p:sp>
    </p:spTree>
    <p:extLst>
      <p:ext uri="{BB962C8B-B14F-4D97-AF65-F5344CB8AC3E}">
        <p14:creationId xmlns:p14="http://schemas.microsoft.com/office/powerpoint/2010/main" val="320145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96514-4869-461A-8610-69D50FD3FDD9}" type="datetimeFigureOut">
              <a:rPr lang="en-US" smtClean="0"/>
              <a:t>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46369-017F-4717-A3AB-A8AAE9327EE5}" type="slidenum">
              <a:rPr lang="en-US" smtClean="0"/>
              <a:t>‹#›</a:t>
            </a:fld>
            <a:endParaRPr lang="en-US"/>
          </a:p>
        </p:txBody>
      </p:sp>
    </p:spTree>
    <p:extLst>
      <p:ext uri="{BB962C8B-B14F-4D97-AF65-F5344CB8AC3E}">
        <p14:creationId xmlns:p14="http://schemas.microsoft.com/office/powerpoint/2010/main" val="222618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D96514-4869-461A-8610-69D50FD3FDD9}"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46369-017F-4717-A3AB-A8AAE9327EE5}" type="slidenum">
              <a:rPr lang="en-US" smtClean="0"/>
              <a:t>‹#›</a:t>
            </a:fld>
            <a:endParaRPr lang="en-US"/>
          </a:p>
        </p:txBody>
      </p:sp>
    </p:spTree>
    <p:extLst>
      <p:ext uri="{BB962C8B-B14F-4D97-AF65-F5344CB8AC3E}">
        <p14:creationId xmlns:p14="http://schemas.microsoft.com/office/powerpoint/2010/main" val="90201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D96514-4869-461A-8610-69D50FD3FDD9}"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46369-017F-4717-A3AB-A8AAE9327EE5}" type="slidenum">
              <a:rPr lang="en-US" smtClean="0"/>
              <a:t>‹#›</a:t>
            </a:fld>
            <a:endParaRPr lang="en-US"/>
          </a:p>
        </p:txBody>
      </p:sp>
    </p:spTree>
    <p:extLst>
      <p:ext uri="{BB962C8B-B14F-4D97-AF65-F5344CB8AC3E}">
        <p14:creationId xmlns:p14="http://schemas.microsoft.com/office/powerpoint/2010/main" val="216431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6DD96514-4869-461A-8610-69D50FD3FDD9}" type="datetimeFigureOut">
              <a:rPr lang="en-US" smtClean="0"/>
              <a:t>1/1/2022</a:t>
            </a:fld>
            <a:endParaRPr lang="en-US"/>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C8246369-017F-4717-A3AB-A8AAE9327EE5}" type="slidenum">
              <a:rPr lang="en-US" smtClean="0"/>
              <a:t>‹#›</a:t>
            </a:fld>
            <a:endParaRPr lang="en-US"/>
          </a:p>
        </p:txBody>
      </p:sp>
    </p:spTree>
    <p:extLst>
      <p:ext uri="{BB962C8B-B14F-4D97-AF65-F5344CB8AC3E}">
        <p14:creationId xmlns:p14="http://schemas.microsoft.com/office/powerpoint/2010/main" val="3661214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Shape&#10;&#10;Description automatically generated">
            <a:extLst>
              <a:ext uri="{FF2B5EF4-FFF2-40B4-BE49-F238E27FC236}">
                <a16:creationId xmlns:a16="http://schemas.microsoft.com/office/drawing/2014/main" id="{2CBE5C16-D595-43D1-B8E4-EF2FCD276EE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957" r="1" b="17575"/>
          <a:stretch/>
        </p:blipFill>
        <p:spPr>
          <a:xfrm>
            <a:off x="419708" y="448055"/>
            <a:ext cx="8262519" cy="5952744"/>
          </a:xfrm>
          <a:prstGeom prst="rect">
            <a:avLst/>
          </a:prstGeom>
        </p:spPr>
      </p:pic>
      <p:sp>
        <p:nvSpPr>
          <p:cNvPr id="29"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1464" y="448055"/>
            <a:ext cx="1728305" cy="3801257"/>
          </a:xfrm>
          <a:prstGeom prst="rect">
            <a:avLst/>
          </a:prstGeom>
          <a:solidFill>
            <a:srgbClr val="40526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1466" y="4419227"/>
            <a:ext cx="1728304"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16431001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whiteboard&#10;&#10;Description automatically generated">
            <a:extLst>
              <a:ext uri="{FF2B5EF4-FFF2-40B4-BE49-F238E27FC236}">
                <a16:creationId xmlns:a16="http://schemas.microsoft.com/office/drawing/2014/main" id="{538BEAA6-06AB-4110-B5A2-357B3E89548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306"/>
          <a:stretch/>
        </p:blipFill>
        <p:spPr>
          <a:xfrm>
            <a:off x="411480" y="754380"/>
            <a:ext cx="10149840" cy="5349240"/>
          </a:xfrm>
          <a:prstGeom prst="rect">
            <a:avLst/>
          </a:prstGeom>
        </p:spPr>
      </p:pic>
    </p:spTree>
    <p:extLst>
      <p:ext uri="{BB962C8B-B14F-4D97-AF65-F5344CB8AC3E}">
        <p14:creationId xmlns:p14="http://schemas.microsoft.com/office/powerpoint/2010/main" val="269863687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3F5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8585A0-A603-4286-A27A-1BB8F8B886AD}"/>
              </a:ext>
            </a:extLst>
          </p:cNvPr>
          <p:cNvSpPr>
            <a:spLocks noGrp="1"/>
          </p:cNvSpPr>
          <p:nvPr>
            <p:ph type="title"/>
          </p:nvPr>
        </p:nvSpPr>
        <p:spPr>
          <a:xfrm>
            <a:off x="471830" y="516804"/>
            <a:ext cx="5934770" cy="1625210"/>
          </a:xfrm>
        </p:spPr>
        <p:txBody>
          <a:bodyPr>
            <a:normAutofit/>
          </a:bodyPr>
          <a:lstStyle/>
          <a:p>
            <a:r>
              <a:rPr lang="en-US">
                <a:solidFill>
                  <a:srgbClr val="FFFFFF"/>
                </a:solidFill>
              </a:rPr>
              <a:t>What if We Make 2022 a Year of New Beginnings?</a:t>
            </a:r>
          </a:p>
        </p:txBody>
      </p:sp>
      <p:sp>
        <p:nvSpPr>
          <p:cNvPr id="8"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E7FE400B-4537-4C7E-B2F3-25A129A3A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69" y="2729362"/>
            <a:ext cx="5921919" cy="3508737"/>
          </a:xfrm>
          <a:prstGeom prst="rect">
            <a:avLst/>
          </a:prstGeom>
        </p:spPr>
      </p:pic>
      <p:sp>
        <p:nvSpPr>
          <p:cNvPr id="9"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D41D0F8-E735-4EE5-917A-3C4E550000B3}"/>
              </a:ext>
            </a:extLst>
          </p:cNvPr>
          <p:cNvSpPr>
            <a:spLocks noGrp="1"/>
          </p:cNvSpPr>
          <p:nvPr>
            <p:ph idx="1"/>
          </p:nvPr>
        </p:nvSpPr>
        <p:spPr>
          <a:xfrm>
            <a:off x="7226387" y="917725"/>
            <a:ext cx="3082265" cy="4852362"/>
          </a:xfrm>
        </p:spPr>
        <p:txBody>
          <a:bodyPr anchor="ctr">
            <a:normAutofit/>
          </a:bodyPr>
          <a:lstStyle/>
          <a:p>
            <a:r>
              <a:rPr lang="en-US" sz="2800" dirty="0">
                <a:solidFill>
                  <a:srgbClr val="FFFFFF"/>
                </a:solidFill>
                <a:latin typeface="Arial Black" panose="020B0A04020102020204" pitchFamily="34" charset="0"/>
              </a:rPr>
              <a:t>Two Great Beginnings</a:t>
            </a:r>
          </a:p>
          <a:p>
            <a:pPr lvl="1"/>
            <a:r>
              <a:rPr lang="en-US" sz="2800" dirty="0">
                <a:solidFill>
                  <a:srgbClr val="FFFFFF"/>
                </a:solidFill>
                <a:latin typeface="Arial Black" panose="020B0A04020102020204" pitchFamily="34" charset="0"/>
              </a:rPr>
              <a:t>Pentecost </a:t>
            </a:r>
            <a:r>
              <a:rPr lang="en-US" sz="2800" dirty="0">
                <a:solidFill>
                  <a:srgbClr val="FFFF00"/>
                </a:solidFill>
                <a:latin typeface="Arial Black" panose="020B0A04020102020204" pitchFamily="34" charset="0"/>
              </a:rPr>
              <a:t>(Acts 2)</a:t>
            </a:r>
          </a:p>
          <a:p>
            <a:pPr lvl="1"/>
            <a:r>
              <a:rPr lang="en-US" sz="2800" dirty="0">
                <a:solidFill>
                  <a:srgbClr val="FFFFFF"/>
                </a:solidFill>
                <a:latin typeface="Arial Black" panose="020B0A04020102020204" pitchFamily="34" charset="0"/>
              </a:rPr>
              <a:t>Sharing with thousands </a:t>
            </a:r>
            <a:r>
              <a:rPr lang="en-US" sz="2800" dirty="0">
                <a:solidFill>
                  <a:srgbClr val="FFFF00"/>
                </a:solidFill>
                <a:latin typeface="Arial Black" panose="020B0A04020102020204" pitchFamily="34" charset="0"/>
              </a:rPr>
              <a:t>(Acts 4)</a:t>
            </a:r>
          </a:p>
        </p:txBody>
      </p:sp>
    </p:spTree>
    <p:extLst>
      <p:ext uri="{BB962C8B-B14F-4D97-AF65-F5344CB8AC3E}">
        <p14:creationId xmlns:p14="http://schemas.microsoft.com/office/powerpoint/2010/main" val="3409083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3" y="450222"/>
            <a:ext cx="3512178"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0775900-B851-4BCB-BFC5-3001BA71EBF5}"/>
              </a:ext>
            </a:extLst>
          </p:cNvPr>
          <p:cNvSpPr>
            <a:spLocks noGrp="1"/>
          </p:cNvSpPr>
          <p:nvPr>
            <p:ph type="title"/>
          </p:nvPr>
        </p:nvSpPr>
        <p:spPr>
          <a:xfrm>
            <a:off x="661197" y="930530"/>
            <a:ext cx="3025509" cy="3275019"/>
          </a:xfrm>
        </p:spPr>
        <p:txBody>
          <a:bodyPr vert="horz" lIns="91440" tIns="45720" rIns="91440" bIns="45720" rtlCol="0" anchor="ctr">
            <a:normAutofit/>
          </a:bodyPr>
          <a:lstStyle/>
          <a:p>
            <a:pPr defTabSz="914400"/>
            <a:r>
              <a:rPr lang="en-US" sz="4800" dirty="0">
                <a:solidFill>
                  <a:srgbClr val="FFFFFF"/>
                </a:solidFill>
              </a:rPr>
              <a:t>Great New Beginnings for You</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2" y="4843002"/>
            <a:ext cx="2152270"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2075" y="4843002"/>
            <a:ext cx="1215956" cy="156847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7" name="Content Placeholder 6" descr="A close-up of a hand&#10;&#10;Description automatically generated with low confidence">
            <a:extLst>
              <a:ext uri="{FF2B5EF4-FFF2-40B4-BE49-F238E27FC236}">
                <a16:creationId xmlns:a16="http://schemas.microsoft.com/office/drawing/2014/main" id="{5B4D8705-C6D4-43E0-88F8-D5966E45FB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3375" y="450222"/>
            <a:ext cx="6799425" cy="5957556"/>
          </a:xfrm>
        </p:spPr>
      </p:pic>
      <p:sp>
        <p:nvSpPr>
          <p:cNvPr id="8" name="TextBox 7">
            <a:extLst>
              <a:ext uri="{FF2B5EF4-FFF2-40B4-BE49-F238E27FC236}">
                <a16:creationId xmlns:a16="http://schemas.microsoft.com/office/drawing/2014/main" id="{424F4EB3-34E3-4B19-84A8-153E976420CB}"/>
              </a:ext>
            </a:extLst>
          </p:cNvPr>
          <p:cNvSpPr txBox="1"/>
          <p:nvPr/>
        </p:nvSpPr>
        <p:spPr>
          <a:xfrm>
            <a:off x="4318782" y="629047"/>
            <a:ext cx="3038621" cy="1938992"/>
          </a:xfrm>
          <a:prstGeom prst="rect">
            <a:avLst/>
          </a:prstGeom>
          <a:noFill/>
        </p:spPr>
        <p:txBody>
          <a:bodyPr wrap="square" rtlCol="0">
            <a:spAutoFit/>
          </a:bodyPr>
          <a:lstStyle/>
          <a:p>
            <a:r>
              <a:rPr lang="en-US" sz="6000" dirty="0">
                <a:solidFill>
                  <a:schemeClr val="bg1"/>
                </a:solidFill>
              </a:rPr>
              <a:t>God’s Word </a:t>
            </a:r>
          </a:p>
        </p:txBody>
      </p:sp>
      <p:sp>
        <p:nvSpPr>
          <p:cNvPr id="11" name="TextBox 10">
            <a:extLst>
              <a:ext uri="{FF2B5EF4-FFF2-40B4-BE49-F238E27FC236}">
                <a16:creationId xmlns:a16="http://schemas.microsoft.com/office/drawing/2014/main" id="{3B3A3A6E-2746-43CB-AF79-DCF6BE2FF34D}"/>
              </a:ext>
            </a:extLst>
          </p:cNvPr>
          <p:cNvSpPr txBox="1"/>
          <p:nvPr/>
        </p:nvSpPr>
        <p:spPr>
          <a:xfrm>
            <a:off x="4173375" y="4389119"/>
            <a:ext cx="2912012" cy="1107996"/>
          </a:xfrm>
          <a:prstGeom prst="rect">
            <a:avLst/>
          </a:prstGeom>
          <a:noFill/>
        </p:spPr>
        <p:txBody>
          <a:bodyPr wrap="square" rtlCol="0">
            <a:spAutoFit/>
          </a:bodyPr>
          <a:lstStyle/>
          <a:p>
            <a:r>
              <a:rPr lang="en-US" sz="4800" dirty="0">
                <a:solidFill>
                  <a:srgbClr val="FFC000"/>
                </a:solidFill>
                <a:highlight>
                  <a:srgbClr val="0000FF"/>
                </a:highlight>
              </a:rPr>
              <a:t>Ps 119</a:t>
            </a:r>
          </a:p>
          <a:p>
            <a:endParaRPr lang="en-US" dirty="0"/>
          </a:p>
        </p:txBody>
      </p:sp>
    </p:spTree>
    <p:extLst>
      <p:ext uri="{BB962C8B-B14F-4D97-AF65-F5344CB8AC3E}">
        <p14:creationId xmlns:p14="http://schemas.microsoft.com/office/powerpoint/2010/main" val="1767920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1000"/>
                                        <p:tgtEl>
                                          <p:spTgt spid="11">
                                            <p:txEl>
                                              <p:pRg st="0" end="0"/>
                                            </p:txEl>
                                          </p:spTgt>
                                        </p:tgtEl>
                                      </p:cBhvr>
                                    </p:animEffect>
                                    <p:anim calcmode="lin" valueType="num">
                                      <p:cBhvr>
                                        <p:cTn id="1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3" y="450222"/>
            <a:ext cx="3512178"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0775900-B851-4BCB-BFC5-3001BA71EBF5}"/>
              </a:ext>
            </a:extLst>
          </p:cNvPr>
          <p:cNvSpPr>
            <a:spLocks noGrp="1"/>
          </p:cNvSpPr>
          <p:nvPr>
            <p:ph type="title"/>
          </p:nvPr>
        </p:nvSpPr>
        <p:spPr>
          <a:xfrm>
            <a:off x="661197" y="930530"/>
            <a:ext cx="3025509" cy="3275019"/>
          </a:xfrm>
        </p:spPr>
        <p:txBody>
          <a:bodyPr vert="horz" lIns="91440" tIns="45720" rIns="91440" bIns="45720" rtlCol="0" anchor="ctr">
            <a:normAutofit/>
          </a:bodyPr>
          <a:lstStyle/>
          <a:p>
            <a:pPr defTabSz="914400"/>
            <a:r>
              <a:rPr lang="en-US" sz="4800" dirty="0">
                <a:solidFill>
                  <a:srgbClr val="FFFFFF"/>
                </a:solidFill>
              </a:rPr>
              <a:t>Great New Beginnings for You</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2" y="4843002"/>
            <a:ext cx="2152270"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2075" y="4843002"/>
            <a:ext cx="1215956" cy="156847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7" name="Content Placeholder 6" descr="A close-up of a hand&#10;&#10;Description automatically generated with low confidence">
            <a:extLst>
              <a:ext uri="{FF2B5EF4-FFF2-40B4-BE49-F238E27FC236}">
                <a16:creationId xmlns:a16="http://schemas.microsoft.com/office/drawing/2014/main" id="{5B4D8705-C6D4-43E0-88F8-D5966E45FB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3375" y="422086"/>
            <a:ext cx="6799425" cy="5957556"/>
          </a:xfrm>
        </p:spPr>
      </p:pic>
      <p:sp>
        <p:nvSpPr>
          <p:cNvPr id="8" name="TextBox 7">
            <a:extLst>
              <a:ext uri="{FF2B5EF4-FFF2-40B4-BE49-F238E27FC236}">
                <a16:creationId xmlns:a16="http://schemas.microsoft.com/office/drawing/2014/main" id="{424F4EB3-34E3-4B19-84A8-153E976420CB}"/>
              </a:ext>
            </a:extLst>
          </p:cNvPr>
          <p:cNvSpPr txBox="1"/>
          <p:nvPr/>
        </p:nvSpPr>
        <p:spPr>
          <a:xfrm>
            <a:off x="4299984" y="930530"/>
            <a:ext cx="3038621" cy="1323439"/>
          </a:xfrm>
          <a:prstGeom prst="rect">
            <a:avLst/>
          </a:prstGeom>
          <a:noFill/>
        </p:spPr>
        <p:txBody>
          <a:bodyPr wrap="square" rtlCol="0">
            <a:spAutoFit/>
          </a:bodyPr>
          <a:lstStyle/>
          <a:p>
            <a:r>
              <a:rPr lang="en-US" sz="8000" dirty="0">
                <a:solidFill>
                  <a:schemeClr val="bg1"/>
                </a:solidFill>
              </a:rPr>
              <a:t>Prayer</a:t>
            </a:r>
          </a:p>
        </p:txBody>
      </p:sp>
      <p:sp>
        <p:nvSpPr>
          <p:cNvPr id="11" name="TextBox 10">
            <a:extLst>
              <a:ext uri="{FF2B5EF4-FFF2-40B4-BE49-F238E27FC236}">
                <a16:creationId xmlns:a16="http://schemas.microsoft.com/office/drawing/2014/main" id="{3B3A3A6E-2746-43CB-AF79-DCF6BE2FF34D}"/>
              </a:ext>
            </a:extLst>
          </p:cNvPr>
          <p:cNvSpPr txBox="1"/>
          <p:nvPr/>
        </p:nvSpPr>
        <p:spPr>
          <a:xfrm>
            <a:off x="4132759" y="4381337"/>
            <a:ext cx="2912012" cy="923330"/>
          </a:xfrm>
          <a:prstGeom prst="rect">
            <a:avLst/>
          </a:prstGeom>
          <a:noFill/>
        </p:spPr>
        <p:txBody>
          <a:bodyPr wrap="square" rtlCol="0">
            <a:spAutoFit/>
          </a:bodyPr>
          <a:lstStyle/>
          <a:p>
            <a:r>
              <a:rPr lang="en-US" sz="3600" dirty="0">
                <a:solidFill>
                  <a:srgbClr val="FFC000"/>
                </a:solidFill>
                <a:highlight>
                  <a:srgbClr val="0000FF"/>
                </a:highlight>
              </a:rPr>
              <a:t>1 </a:t>
            </a:r>
            <a:r>
              <a:rPr lang="en-US" sz="3600" dirty="0" err="1">
                <a:solidFill>
                  <a:srgbClr val="FFC000"/>
                </a:solidFill>
                <a:highlight>
                  <a:srgbClr val="0000FF"/>
                </a:highlight>
              </a:rPr>
              <a:t>Thes</a:t>
            </a:r>
            <a:r>
              <a:rPr lang="en-US" sz="3600" dirty="0">
                <a:solidFill>
                  <a:srgbClr val="FFC000"/>
                </a:solidFill>
                <a:highlight>
                  <a:srgbClr val="0000FF"/>
                </a:highlight>
              </a:rPr>
              <a:t> 5:17</a:t>
            </a:r>
          </a:p>
          <a:p>
            <a:endParaRPr lang="en-US" dirty="0"/>
          </a:p>
        </p:txBody>
      </p:sp>
    </p:spTree>
    <p:extLst>
      <p:ext uri="{BB962C8B-B14F-4D97-AF65-F5344CB8AC3E}">
        <p14:creationId xmlns:p14="http://schemas.microsoft.com/office/powerpoint/2010/main" val="153850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3" y="450222"/>
            <a:ext cx="3512178"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0775900-B851-4BCB-BFC5-3001BA71EBF5}"/>
              </a:ext>
            </a:extLst>
          </p:cNvPr>
          <p:cNvSpPr>
            <a:spLocks noGrp="1"/>
          </p:cNvSpPr>
          <p:nvPr>
            <p:ph type="title"/>
          </p:nvPr>
        </p:nvSpPr>
        <p:spPr>
          <a:xfrm>
            <a:off x="661197" y="930530"/>
            <a:ext cx="3025509" cy="3275019"/>
          </a:xfrm>
        </p:spPr>
        <p:txBody>
          <a:bodyPr vert="horz" lIns="91440" tIns="45720" rIns="91440" bIns="45720" rtlCol="0" anchor="ctr">
            <a:normAutofit/>
          </a:bodyPr>
          <a:lstStyle/>
          <a:p>
            <a:pPr defTabSz="914400"/>
            <a:r>
              <a:rPr lang="en-US" sz="4800" dirty="0">
                <a:solidFill>
                  <a:srgbClr val="FFFFFF"/>
                </a:solidFill>
              </a:rPr>
              <a:t>Great New Beginnings for You</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2" y="4843002"/>
            <a:ext cx="2152270"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2075" y="4843002"/>
            <a:ext cx="1215956" cy="156847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7" name="Content Placeholder 6" descr="A close-up of a hand&#10;&#10;Description automatically generated with low confidence">
            <a:extLst>
              <a:ext uri="{FF2B5EF4-FFF2-40B4-BE49-F238E27FC236}">
                <a16:creationId xmlns:a16="http://schemas.microsoft.com/office/drawing/2014/main" id="{5B4D8705-C6D4-43E0-88F8-D5966E45FB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3375" y="422086"/>
            <a:ext cx="6799425" cy="5957556"/>
          </a:xfrm>
        </p:spPr>
      </p:pic>
      <p:sp>
        <p:nvSpPr>
          <p:cNvPr id="8" name="TextBox 7">
            <a:extLst>
              <a:ext uri="{FF2B5EF4-FFF2-40B4-BE49-F238E27FC236}">
                <a16:creationId xmlns:a16="http://schemas.microsoft.com/office/drawing/2014/main" id="{424F4EB3-34E3-4B19-84A8-153E976420CB}"/>
              </a:ext>
            </a:extLst>
          </p:cNvPr>
          <p:cNvSpPr txBox="1"/>
          <p:nvPr/>
        </p:nvSpPr>
        <p:spPr>
          <a:xfrm>
            <a:off x="4173375" y="1171346"/>
            <a:ext cx="3038621" cy="830997"/>
          </a:xfrm>
          <a:prstGeom prst="rect">
            <a:avLst/>
          </a:prstGeom>
          <a:noFill/>
        </p:spPr>
        <p:txBody>
          <a:bodyPr wrap="square" rtlCol="0">
            <a:spAutoFit/>
          </a:bodyPr>
          <a:lstStyle/>
          <a:p>
            <a:r>
              <a:rPr lang="en-US" sz="4800" dirty="0">
                <a:solidFill>
                  <a:schemeClr val="bg1"/>
                </a:solidFill>
              </a:rPr>
              <a:t>Attendance</a:t>
            </a:r>
          </a:p>
        </p:txBody>
      </p:sp>
      <p:sp>
        <p:nvSpPr>
          <p:cNvPr id="11" name="TextBox 10">
            <a:extLst>
              <a:ext uri="{FF2B5EF4-FFF2-40B4-BE49-F238E27FC236}">
                <a16:creationId xmlns:a16="http://schemas.microsoft.com/office/drawing/2014/main" id="{3B3A3A6E-2746-43CB-AF79-DCF6BE2FF34D}"/>
              </a:ext>
            </a:extLst>
          </p:cNvPr>
          <p:cNvSpPr txBox="1"/>
          <p:nvPr/>
        </p:nvSpPr>
        <p:spPr>
          <a:xfrm>
            <a:off x="4132759" y="4381337"/>
            <a:ext cx="2912012" cy="923330"/>
          </a:xfrm>
          <a:prstGeom prst="rect">
            <a:avLst/>
          </a:prstGeom>
          <a:noFill/>
        </p:spPr>
        <p:txBody>
          <a:bodyPr wrap="square" rtlCol="0">
            <a:spAutoFit/>
          </a:bodyPr>
          <a:lstStyle/>
          <a:p>
            <a:r>
              <a:rPr lang="en-US" sz="3600" dirty="0">
                <a:solidFill>
                  <a:srgbClr val="FFC000"/>
                </a:solidFill>
                <a:highlight>
                  <a:srgbClr val="0000FF"/>
                </a:highlight>
              </a:rPr>
              <a:t>Ps 122:1</a:t>
            </a:r>
          </a:p>
          <a:p>
            <a:endParaRPr lang="en-US" dirty="0"/>
          </a:p>
        </p:txBody>
      </p:sp>
    </p:spTree>
    <p:extLst>
      <p:ext uri="{BB962C8B-B14F-4D97-AF65-F5344CB8AC3E}">
        <p14:creationId xmlns:p14="http://schemas.microsoft.com/office/powerpoint/2010/main" val="128737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1000"/>
                                        <p:tgtEl>
                                          <p:spTgt spid="11">
                                            <p:txEl>
                                              <p:pRg st="0" end="0"/>
                                            </p:txEl>
                                          </p:spTgt>
                                        </p:tgtEl>
                                      </p:cBhvr>
                                    </p:animEffect>
                                    <p:anim calcmode="lin" valueType="num">
                                      <p:cBhvr>
                                        <p:cTn id="1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3" y="450222"/>
            <a:ext cx="3512178"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0775900-B851-4BCB-BFC5-3001BA71EBF5}"/>
              </a:ext>
            </a:extLst>
          </p:cNvPr>
          <p:cNvSpPr>
            <a:spLocks noGrp="1"/>
          </p:cNvSpPr>
          <p:nvPr>
            <p:ph type="title"/>
          </p:nvPr>
        </p:nvSpPr>
        <p:spPr>
          <a:xfrm>
            <a:off x="661197" y="930530"/>
            <a:ext cx="3025509" cy="3275019"/>
          </a:xfrm>
        </p:spPr>
        <p:txBody>
          <a:bodyPr vert="horz" lIns="91440" tIns="45720" rIns="91440" bIns="45720" rtlCol="0" anchor="ctr">
            <a:normAutofit/>
          </a:bodyPr>
          <a:lstStyle/>
          <a:p>
            <a:pPr defTabSz="914400"/>
            <a:r>
              <a:rPr lang="en-US" sz="4800" dirty="0">
                <a:solidFill>
                  <a:srgbClr val="FFFFFF"/>
                </a:solidFill>
              </a:rPr>
              <a:t>Great New Beginnings for You</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2" y="4843002"/>
            <a:ext cx="2152270"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2075" y="4843002"/>
            <a:ext cx="1215956" cy="156847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7" name="Content Placeholder 6" descr="A close-up of a hand&#10;&#10;Description automatically generated with low confidence">
            <a:extLst>
              <a:ext uri="{FF2B5EF4-FFF2-40B4-BE49-F238E27FC236}">
                <a16:creationId xmlns:a16="http://schemas.microsoft.com/office/drawing/2014/main" id="{5B4D8705-C6D4-43E0-88F8-D5966E45FB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3375" y="422086"/>
            <a:ext cx="6799425" cy="5957556"/>
          </a:xfrm>
        </p:spPr>
      </p:pic>
      <p:sp>
        <p:nvSpPr>
          <p:cNvPr id="8" name="TextBox 7">
            <a:extLst>
              <a:ext uri="{FF2B5EF4-FFF2-40B4-BE49-F238E27FC236}">
                <a16:creationId xmlns:a16="http://schemas.microsoft.com/office/drawing/2014/main" id="{424F4EB3-34E3-4B19-84A8-153E976420CB}"/>
              </a:ext>
            </a:extLst>
          </p:cNvPr>
          <p:cNvSpPr txBox="1"/>
          <p:nvPr/>
        </p:nvSpPr>
        <p:spPr>
          <a:xfrm>
            <a:off x="4173375" y="1171346"/>
            <a:ext cx="3038621" cy="830997"/>
          </a:xfrm>
          <a:prstGeom prst="rect">
            <a:avLst/>
          </a:prstGeom>
          <a:noFill/>
        </p:spPr>
        <p:txBody>
          <a:bodyPr wrap="square" rtlCol="0">
            <a:spAutoFit/>
          </a:bodyPr>
          <a:lstStyle/>
          <a:p>
            <a:r>
              <a:rPr lang="en-US" sz="4800" dirty="0">
                <a:solidFill>
                  <a:schemeClr val="bg1"/>
                </a:solidFill>
              </a:rPr>
              <a:t>Evangelism</a:t>
            </a:r>
          </a:p>
        </p:txBody>
      </p:sp>
      <p:sp>
        <p:nvSpPr>
          <p:cNvPr id="11" name="TextBox 10">
            <a:extLst>
              <a:ext uri="{FF2B5EF4-FFF2-40B4-BE49-F238E27FC236}">
                <a16:creationId xmlns:a16="http://schemas.microsoft.com/office/drawing/2014/main" id="{3B3A3A6E-2746-43CB-AF79-DCF6BE2FF34D}"/>
              </a:ext>
            </a:extLst>
          </p:cNvPr>
          <p:cNvSpPr txBox="1"/>
          <p:nvPr/>
        </p:nvSpPr>
        <p:spPr>
          <a:xfrm>
            <a:off x="4071984" y="4224193"/>
            <a:ext cx="2912012" cy="923330"/>
          </a:xfrm>
          <a:prstGeom prst="rect">
            <a:avLst/>
          </a:prstGeom>
          <a:noFill/>
        </p:spPr>
        <p:txBody>
          <a:bodyPr wrap="square" rtlCol="0">
            <a:spAutoFit/>
          </a:bodyPr>
          <a:lstStyle/>
          <a:p>
            <a:r>
              <a:rPr lang="en-US" sz="3600" dirty="0">
                <a:solidFill>
                  <a:srgbClr val="FFC000"/>
                </a:solidFill>
                <a:highlight>
                  <a:srgbClr val="0000FF"/>
                </a:highlight>
              </a:rPr>
              <a:t>Mk 16:15-16</a:t>
            </a:r>
          </a:p>
          <a:p>
            <a:endParaRPr lang="en-US" dirty="0"/>
          </a:p>
        </p:txBody>
      </p:sp>
    </p:spTree>
    <p:extLst>
      <p:ext uri="{BB962C8B-B14F-4D97-AF65-F5344CB8AC3E}">
        <p14:creationId xmlns:p14="http://schemas.microsoft.com/office/powerpoint/2010/main" val="421901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1000"/>
                                        <p:tgtEl>
                                          <p:spTgt spid="11">
                                            <p:txEl>
                                              <p:pRg st="0" end="0"/>
                                            </p:txEl>
                                          </p:spTgt>
                                        </p:tgtEl>
                                      </p:cBhvr>
                                    </p:animEffect>
                                    <p:anim calcmode="lin" valueType="num">
                                      <p:cBhvr>
                                        <p:cTn id="1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3" y="450222"/>
            <a:ext cx="3512178"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0775900-B851-4BCB-BFC5-3001BA71EBF5}"/>
              </a:ext>
            </a:extLst>
          </p:cNvPr>
          <p:cNvSpPr>
            <a:spLocks noGrp="1"/>
          </p:cNvSpPr>
          <p:nvPr>
            <p:ph type="title"/>
          </p:nvPr>
        </p:nvSpPr>
        <p:spPr>
          <a:xfrm>
            <a:off x="661197" y="930530"/>
            <a:ext cx="3025509" cy="3275019"/>
          </a:xfrm>
        </p:spPr>
        <p:txBody>
          <a:bodyPr vert="horz" lIns="91440" tIns="45720" rIns="91440" bIns="45720" rtlCol="0" anchor="ctr">
            <a:normAutofit/>
          </a:bodyPr>
          <a:lstStyle/>
          <a:p>
            <a:pPr defTabSz="914400"/>
            <a:r>
              <a:rPr lang="en-US" sz="4800" dirty="0">
                <a:solidFill>
                  <a:srgbClr val="FFFFFF"/>
                </a:solidFill>
              </a:rPr>
              <a:t>Great New Beginnings for You</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2" y="4843002"/>
            <a:ext cx="2152270"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2075" y="4843002"/>
            <a:ext cx="1215956" cy="156847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7" name="Content Placeholder 6" descr="A close-up of a hand&#10;&#10;Description automatically generated with low confidence">
            <a:extLst>
              <a:ext uri="{FF2B5EF4-FFF2-40B4-BE49-F238E27FC236}">
                <a16:creationId xmlns:a16="http://schemas.microsoft.com/office/drawing/2014/main" id="{5B4D8705-C6D4-43E0-88F8-D5966E45FB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3375" y="422086"/>
            <a:ext cx="6799425" cy="5957556"/>
          </a:xfrm>
        </p:spPr>
      </p:pic>
      <p:sp>
        <p:nvSpPr>
          <p:cNvPr id="8" name="TextBox 7">
            <a:extLst>
              <a:ext uri="{FF2B5EF4-FFF2-40B4-BE49-F238E27FC236}">
                <a16:creationId xmlns:a16="http://schemas.microsoft.com/office/drawing/2014/main" id="{424F4EB3-34E3-4B19-84A8-153E976420CB}"/>
              </a:ext>
            </a:extLst>
          </p:cNvPr>
          <p:cNvSpPr txBox="1"/>
          <p:nvPr/>
        </p:nvSpPr>
        <p:spPr>
          <a:xfrm>
            <a:off x="4173375" y="1171346"/>
            <a:ext cx="3038621" cy="830997"/>
          </a:xfrm>
          <a:prstGeom prst="rect">
            <a:avLst/>
          </a:prstGeom>
          <a:noFill/>
        </p:spPr>
        <p:txBody>
          <a:bodyPr wrap="square" rtlCol="0">
            <a:spAutoFit/>
          </a:bodyPr>
          <a:lstStyle/>
          <a:p>
            <a:r>
              <a:rPr lang="en-US" sz="4800" dirty="0">
                <a:solidFill>
                  <a:schemeClr val="bg1"/>
                </a:solidFill>
              </a:rPr>
              <a:t>First Love</a:t>
            </a:r>
          </a:p>
        </p:txBody>
      </p:sp>
      <p:sp>
        <p:nvSpPr>
          <p:cNvPr id="11" name="TextBox 10">
            <a:extLst>
              <a:ext uri="{FF2B5EF4-FFF2-40B4-BE49-F238E27FC236}">
                <a16:creationId xmlns:a16="http://schemas.microsoft.com/office/drawing/2014/main" id="{3B3A3A6E-2746-43CB-AF79-DCF6BE2FF34D}"/>
              </a:ext>
            </a:extLst>
          </p:cNvPr>
          <p:cNvSpPr txBox="1"/>
          <p:nvPr/>
        </p:nvSpPr>
        <p:spPr>
          <a:xfrm>
            <a:off x="4071984" y="4224193"/>
            <a:ext cx="2912012" cy="923330"/>
          </a:xfrm>
          <a:prstGeom prst="rect">
            <a:avLst/>
          </a:prstGeom>
          <a:noFill/>
        </p:spPr>
        <p:txBody>
          <a:bodyPr wrap="square" rtlCol="0">
            <a:spAutoFit/>
          </a:bodyPr>
          <a:lstStyle/>
          <a:p>
            <a:r>
              <a:rPr lang="en-US" sz="3600" dirty="0">
                <a:solidFill>
                  <a:srgbClr val="FFC000"/>
                </a:solidFill>
                <a:highlight>
                  <a:srgbClr val="0000FF"/>
                </a:highlight>
              </a:rPr>
              <a:t>Rev 2:1-5</a:t>
            </a:r>
          </a:p>
          <a:p>
            <a:endParaRPr lang="en-US" dirty="0"/>
          </a:p>
        </p:txBody>
      </p:sp>
    </p:spTree>
    <p:extLst>
      <p:ext uri="{BB962C8B-B14F-4D97-AF65-F5344CB8AC3E}">
        <p14:creationId xmlns:p14="http://schemas.microsoft.com/office/powerpoint/2010/main" val="33945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1000"/>
                                        <p:tgtEl>
                                          <p:spTgt spid="11">
                                            <p:txEl>
                                              <p:pRg st="0" end="0"/>
                                            </p:txEl>
                                          </p:spTgt>
                                        </p:tgtEl>
                                      </p:cBhvr>
                                    </p:animEffect>
                                    <p:anim calcmode="lin" valueType="num">
                                      <p:cBhvr>
                                        <p:cTn id="1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3" y="450222"/>
            <a:ext cx="3512178"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0775900-B851-4BCB-BFC5-3001BA71EBF5}"/>
              </a:ext>
            </a:extLst>
          </p:cNvPr>
          <p:cNvSpPr>
            <a:spLocks noGrp="1"/>
          </p:cNvSpPr>
          <p:nvPr>
            <p:ph type="title"/>
          </p:nvPr>
        </p:nvSpPr>
        <p:spPr>
          <a:xfrm>
            <a:off x="661197" y="930530"/>
            <a:ext cx="3025509" cy="3275019"/>
          </a:xfrm>
        </p:spPr>
        <p:txBody>
          <a:bodyPr vert="horz" lIns="91440" tIns="45720" rIns="91440" bIns="45720" rtlCol="0" anchor="ctr">
            <a:normAutofit/>
          </a:bodyPr>
          <a:lstStyle/>
          <a:p>
            <a:pPr defTabSz="914400"/>
            <a:r>
              <a:rPr lang="en-US" sz="4800">
                <a:solidFill>
                  <a:srgbClr val="FFFFFF"/>
                </a:solidFill>
              </a:rPr>
              <a:t>Great New Beginnings for You</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2" y="4843002"/>
            <a:ext cx="2152270"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2075" y="4843002"/>
            <a:ext cx="1215956" cy="156847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5" name="Content Placeholder 4" descr="A close-up of a document&#10;&#10;Description automatically generated with medium confidence">
            <a:extLst>
              <a:ext uri="{FF2B5EF4-FFF2-40B4-BE49-F238E27FC236}">
                <a16:creationId xmlns:a16="http://schemas.microsoft.com/office/drawing/2014/main" id="{781363E1-E0A0-4EB9-936F-71620BBA223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394"/>
          <a:stretch/>
        </p:blipFill>
        <p:spPr>
          <a:xfrm>
            <a:off x="4065660" y="450221"/>
            <a:ext cx="6483594" cy="5957557"/>
          </a:xfrm>
          <a:prstGeom prst="rect">
            <a:avLst/>
          </a:prstGeom>
        </p:spPr>
      </p:pic>
    </p:spTree>
    <p:extLst>
      <p:ext uri="{BB962C8B-B14F-4D97-AF65-F5344CB8AC3E}">
        <p14:creationId xmlns:p14="http://schemas.microsoft.com/office/powerpoint/2010/main" val="282294746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TotalTime>
  <Words>822</Words>
  <Application>Microsoft Office PowerPoint</Application>
  <PresentationFormat>Custom</PresentationFormat>
  <Paragraphs>70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Calibri Light</vt:lpstr>
      <vt:lpstr>Office Theme</vt:lpstr>
      <vt:lpstr>PowerPoint Presentation</vt:lpstr>
      <vt:lpstr>PowerPoint Presentation</vt:lpstr>
      <vt:lpstr>What if We Make 2022 a Year of New Beginnings?</vt:lpstr>
      <vt:lpstr>Great New Beginnings for You</vt:lpstr>
      <vt:lpstr>Great New Beginnings for You</vt:lpstr>
      <vt:lpstr>Great New Beginnings for You</vt:lpstr>
      <vt:lpstr>Great New Beginnings for You</vt:lpstr>
      <vt:lpstr>Great New Beginnings for You</vt:lpstr>
      <vt:lpstr>Great New Beginnings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4:31-33; Lk 1:37</dc:title>
  <dc:creator>Rob Miller</dc:creator>
  <cp:lastModifiedBy>Rob Miller</cp:lastModifiedBy>
  <cp:revision>5</cp:revision>
  <cp:lastPrinted>2022-01-01T23:48:27Z</cp:lastPrinted>
  <dcterms:created xsi:type="dcterms:W3CDTF">2021-12-28T20:02:25Z</dcterms:created>
  <dcterms:modified xsi:type="dcterms:W3CDTF">2022-01-01T23:48:56Z</dcterms:modified>
</cp:coreProperties>
</file>