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0" r:id="rId1"/>
  </p:sldMasterIdLst>
  <p:notesMasterIdLst>
    <p:notesMasterId r:id="rId21"/>
  </p:notesMasterIdLst>
  <p:sldIdLst>
    <p:sldId id="256" r:id="rId2"/>
    <p:sldId id="257" r:id="rId3"/>
    <p:sldId id="258" r:id="rId4"/>
    <p:sldId id="267" r:id="rId5"/>
    <p:sldId id="259" r:id="rId6"/>
    <p:sldId id="260" r:id="rId7"/>
    <p:sldId id="261" r:id="rId8"/>
    <p:sldId id="262" r:id="rId9"/>
    <p:sldId id="265" r:id="rId10"/>
    <p:sldId id="264" r:id="rId11"/>
    <p:sldId id="263" r:id="rId12"/>
    <p:sldId id="266" r:id="rId13"/>
    <p:sldId id="268" r:id="rId14"/>
    <p:sldId id="271" r:id="rId15"/>
    <p:sldId id="269" r:id="rId16"/>
    <p:sldId id="270" r:id="rId17"/>
    <p:sldId id="272" r:id="rId18"/>
    <p:sldId id="273" r:id="rId19"/>
    <p:sldId id="274" r:id="rId20"/>
  </p:sldIdLst>
  <p:sldSz cx="109728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8" d="100"/>
          <a:sy n="68" d="100"/>
        </p:scale>
        <p:origin x="108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51349B-94CA-4430-8754-DB6B48B043FE}" type="datetimeFigureOut">
              <a:rPr lang="en-US" smtClean="0"/>
              <a:t>2/24/2022</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5A5793-02EE-423D-A85F-B5FB1EA1989F}" type="slidenum">
              <a:rPr lang="en-US" smtClean="0"/>
              <a:t>‹#›</a:t>
            </a:fld>
            <a:endParaRPr lang="en-US"/>
          </a:p>
        </p:txBody>
      </p:sp>
    </p:spTree>
    <p:extLst>
      <p:ext uri="{BB962C8B-B14F-4D97-AF65-F5344CB8AC3E}">
        <p14:creationId xmlns:p14="http://schemas.microsoft.com/office/powerpoint/2010/main" val="7591530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Jews most assuredly wanted to put Jesus to death, but they lacked the authority to do so. For this reason they </a:t>
            </a:r>
            <a:r>
              <a:rPr lang="en-US" i="1" dirty="0"/>
              <a:t>handed him over to Pilate</a:t>
            </a:r>
            <a:r>
              <a:rPr lang="en-US" dirty="0"/>
              <a:t> in hopes of securing a death sentence. The Romans kept close control of the death penalty in conquered territories to prevent it from being used to execute Roman sympathizers</a:t>
            </a:r>
          </a:p>
        </p:txBody>
      </p:sp>
      <p:sp>
        <p:nvSpPr>
          <p:cNvPr id="4" name="Slide Number Placeholder 3"/>
          <p:cNvSpPr>
            <a:spLocks noGrp="1"/>
          </p:cNvSpPr>
          <p:nvPr>
            <p:ph type="sldNum" sz="quarter" idx="5"/>
          </p:nvPr>
        </p:nvSpPr>
        <p:spPr/>
        <p:txBody>
          <a:bodyPr/>
          <a:lstStyle/>
          <a:p>
            <a:fld id="{C25A5793-02EE-423D-A85F-B5FB1EA1989F}" type="slidenum">
              <a:rPr lang="en-US" smtClean="0"/>
              <a:t>2</a:t>
            </a:fld>
            <a:endParaRPr lang="en-US"/>
          </a:p>
        </p:txBody>
      </p:sp>
    </p:spTree>
    <p:extLst>
      <p:ext uri="{BB962C8B-B14F-4D97-AF65-F5344CB8AC3E}">
        <p14:creationId xmlns:p14="http://schemas.microsoft.com/office/powerpoint/2010/main" val="6629350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25A5793-02EE-423D-A85F-B5FB1EA1989F}" type="slidenum">
              <a:rPr lang="en-US" smtClean="0"/>
              <a:t>11</a:t>
            </a:fld>
            <a:endParaRPr lang="en-US"/>
          </a:p>
        </p:txBody>
      </p:sp>
    </p:spTree>
    <p:extLst>
      <p:ext uri="{BB962C8B-B14F-4D97-AF65-F5344CB8AC3E}">
        <p14:creationId xmlns:p14="http://schemas.microsoft.com/office/powerpoint/2010/main" val="13607181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They had an outward religion… wanting to impress others</a:t>
            </a:r>
          </a:p>
          <a:p>
            <a:endParaRPr lang="en-US" dirty="0"/>
          </a:p>
          <a:p>
            <a:r>
              <a:rPr lang="en-US" dirty="0"/>
              <a:t>They were an integral part in getting Jesus to the cross… they thought this would secure their position</a:t>
            </a:r>
          </a:p>
          <a:p>
            <a:endParaRPr lang="en-US" dirty="0"/>
          </a:p>
          <a:p>
            <a:r>
              <a:rPr lang="en-US" dirty="0"/>
              <a:t>Instead his death broke their power: the law was fulfilled</a:t>
            </a:r>
          </a:p>
          <a:p>
            <a:endParaRPr lang="en-US" dirty="0"/>
          </a:p>
          <a:p>
            <a:endParaRPr lang="en-US" dirty="0"/>
          </a:p>
        </p:txBody>
      </p:sp>
      <p:sp>
        <p:nvSpPr>
          <p:cNvPr id="4" name="Slide Number Placeholder 3"/>
          <p:cNvSpPr>
            <a:spLocks noGrp="1"/>
          </p:cNvSpPr>
          <p:nvPr>
            <p:ph type="sldNum" sz="quarter" idx="5"/>
          </p:nvPr>
        </p:nvSpPr>
        <p:spPr/>
        <p:txBody>
          <a:bodyPr/>
          <a:lstStyle/>
          <a:p>
            <a:fld id="{C25A5793-02EE-423D-A85F-B5FB1EA1989F}" type="slidenum">
              <a:rPr lang="en-US" smtClean="0"/>
              <a:t>12</a:t>
            </a:fld>
            <a:endParaRPr lang="en-US"/>
          </a:p>
        </p:txBody>
      </p:sp>
    </p:spTree>
    <p:extLst>
      <p:ext uri="{BB962C8B-B14F-4D97-AF65-F5344CB8AC3E}">
        <p14:creationId xmlns:p14="http://schemas.microsoft.com/office/powerpoint/2010/main" val="32390693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C25A5793-02EE-423D-A85F-B5FB1EA1989F}" type="slidenum">
              <a:rPr lang="en-US" smtClean="0"/>
              <a:t>13</a:t>
            </a:fld>
            <a:endParaRPr lang="en-US"/>
          </a:p>
        </p:txBody>
      </p:sp>
    </p:spTree>
    <p:extLst>
      <p:ext uri="{BB962C8B-B14F-4D97-AF65-F5344CB8AC3E}">
        <p14:creationId xmlns:p14="http://schemas.microsoft.com/office/powerpoint/2010/main" val="32584985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C25A5793-02EE-423D-A85F-B5FB1EA1989F}" type="slidenum">
              <a:rPr lang="en-US" smtClean="0"/>
              <a:t>14</a:t>
            </a:fld>
            <a:endParaRPr lang="en-US"/>
          </a:p>
        </p:txBody>
      </p:sp>
    </p:spTree>
    <p:extLst>
      <p:ext uri="{BB962C8B-B14F-4D97-AF65-F5344CB8AC3E}">
        <p14:creationId xmlns:p14="http://schemas.microsoft.com/office/powerpoint/2010/main" val="14534330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C25A5793-02EE-423D-A85F-B5FB1EA1989F}" type="slidenum">
              <a:rPr lang="en-US" smtClean="0"/>
              <a:t>15</a:t>
            </a:fld>
            <a:endParaRPr lang="en-US"/>
          </a:p>
        </p:txBody>
      </p:sp>
    </p:spTree>
    <p:extLst>
      <p:ext uri="{BB962C8B-B14F-4D97-AF65-F5344CB8AC3E}">
        <p14:creationId xmlns:p14="http://schemas.microsoft.com/office/powerpoint/2010/main" val="27101194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C25A5793-02EE-423D-A85F-B5FB1EA1989F}" type="slidenum">
              <a:rPr lang="en-US" smtClean="0"/>
              <a:t>16</a:t>
            </a:fld>
            <a:endParaRPr lang="en-US"/>
          </a:p>
        </p:txBody>
      </p:sp>
    </p:spTree>
    <p:extLst>
      <p:ext uri="{BB962C8B-B14F-4D97-AF65-F5344CB8AC3E}">
        <p14:creationId xmlns:p14="http://schemas.microsoft.com/office/powerpoint/2010/main" val="1978409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 Pet 2:20-22 “</a:t>
            </a:r>
            <a:r>
              <a:rPr lang="en-US" baseline="30000" dirty="0"/>
              <a:t>20 </a:t>
            </a:r>
            <a:r>
              <a:rPr lang="en-US" dirty="0"/>
              <a:t>For if, after they have escaped the pollutions of the world through the knowledge of the Lord and Savior Jesus Christ, they are again entangled in them and overcome, the latter end is worse for them than the beginning. </a:t>
            </a:r>
            <a:r>
              <a:rPr lang="en-US" baseline="30000" dirty="0"/>
              <a:t>21 </a:t>
            </a:r>
            <a:r>
              <a:rPr lang="en-US" dirty="0"/>
              <a:t>For it would have been better for them not to have known the way of righteousness, than having known </a:t>
            </a:r>
            <a:r>
              <a:rPr lang="en-US" i="1" dirty="0"/>
              <a:t>it,</a:t>
            </a:r>
            <a:r>
              <a:rPr lang="en-US" dirty="0"/>
              <a:t> to turn from the holy commandment delivered to them. </a:t>
            </a:r>
          </a:p>
          <a:p>
            <a:endParaRPr lang="en-US" dirty="0"/>
          </a:p>
          <a:p>
            <a:r>
              <a:rPr lang="en-US" dirty="0"/>
              <a:t>1 Jn 1:9 “</a:t>
            </a:r>
            <a:r>
              <a:rPr lang="en-US" baseline="30000" dirty="0"/>
              <a:t>9 </a:t>
            </a:r>
            <a:r>
              <a:rPr lang="en-US" dirty="0"/>
              <a:t>If we confess our sins, He is faithful and just to forgive us </a:t>
            </a:r>
            <a:r>
              <a:rPr lang="en-US" i="1" dirty="0"/>
              <a:t>our</a:t>
            </a:r>
            <a:r>
              <a:rPr lang="en-US" dirty="0"/>
              <a:t> sins and to cleanse us from all unrighteousness. </a:t>
            </a:r>
          </a:p>
          <a:p>
            <a:endParaRPr lang="en-US" dirty="0"/>
          </a:p>
        </p:txBody>
      </p:sp>
      <p:sp>
        <p:nvSpPr>
          <p:cNvPr id="4" name="Slide Number Placeholder 3"/>
          <p:cNvSpPr>
            <a:spLocks noGrp="1"/>
          </p:cNvSpPr>
          <p:nvPr>
            <p:ph type="sldNum" sz="quarter" idx="5"/>
          </p:nvPr>
        </p:nvSpPr>
        <p:spPr/>
        <p:txBody>
          <a:bodyPr/>
          <a:lstStyle/>
          <a:p>
            <a:fld id="{C25A5793-02EE-423D-A85F-B5FB1EA1989F}" type="slidenum">
              <a:rPr lang="en-US" smtClean="0"/>
              <a:t>17</a:t>
            </a:fld>
            <a:endParaRPr lang="en-US"/>
          </a:p>
        </p:txBody>
      </p:sp>
    </p:spTree>
    <p:extLst>
      <p:ext uri="{BB962C8B-B14F-4D97-AF65-F5344CB8AC3E}">
        <p14:creationId xmlns:p14="http://schemas.microsoft.com/office/powerpoint/2010/main" val="23542212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25A5793-02EE-423D-A85F-B5FB1EA1989F}" type="slidenum">
              <a:rPr lang="en-US" smtClean="0"/>
              <a:t>18</a:t>
            </a:fld>
            <a:endParaRPr lang="en-US"/>
          </a:p>
        </p:txBody>
      </p:sp>
    </p:spTree>
    <p:extLst>
      <p:ext uri="{BB962C8B-B14F-4D97-AF65-F5344CB8AC3E}">
        <p14:creationId xmlns:p14="http://schemas.microsoft.com/office/powerpoint/2010/main" val="14806942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25A5793-02EE-423D-A85F-B5FB1EA1989F}" type="slidenum">
              <a:rPr lang="en-US" smtClean="0"/>
              <a:t>19</a:t>
            </a:fld>
            <a:endParaRPr lang="en-US"/>
          </a:p>
        </p:txBody>
      </p:sp>
    </p:spTree>
    <p:extLst>
      <p:ext uri="{BB962C8B-B14F-4D97-AF65-F5344CB8AC3E}">
        <p14:creationId xmlns:p14="http://schemas.microsoft.com/office/powerpoint/2010/main" val="39730767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25A5793-02EE-423D-A85F-B5FB1EA1989F}" type="slidenum">
              <a:rPr lang="en-US" smtClean="0"/>
              <a:t>3</a:t>
            </a:fld>
            <a:endParaRPr lang="en-US"/>
          </a:p>
        </p:txBody>
      </p:sp>
    </p:spTree>
    <p:extLst>
      <p:ext uri="{BB962C8B-B14F-4D97-AF65-F5344CB8AC3E}">
        <p14:creationId xmlns:p14="http://schemas.microsoft.com/office/powerpoint/2010/main" val="497676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25A5793-02EE-423D-A85F-B5FB1EA1989F}" type="slidenum">
              <a:rPr lang="en-US" smtClean="0"/>
              <a:t>4</a:t>
            </a:fld>
            <a:endParaRPr lang="en-US"/>
          </a:p>
        </p:txBody>
      </p:sp>
    </p:spTree>
    <p:extLst>
      <p:ext uri="{BB962C8B-B14F-4D97-AF65-F5344CB8AC3E}">
        <p14:creationId xmlns:p14="http://schemas.microsoft.com/office/powerpoint/2010/main" val="27265871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25A5793-02EE-423D-A85F-B5FB1EA1989F}" type="slidenum">
              <a:rPr lang="en-US" smtClean="0"/>
              <a:t>5</a:t>
            </a:fld>
            <a:endParaRPr lang="en-US"/>
          </a:p>
        </p:txBody>
      </p:sp>
    </p:spTree>
    <p:extLst>
      <p:ext uri="{BB962C8B-B14F-4D97-AF65-F5344CB8AC3E}">
        <p14:creationId xmlns:p14="http://schemas.microsoft.com/office/powerpoint/2010/main" val="17831370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25A5793-02EE-423D-A85F-B5FB1EA1989F}" type="slidenum">
              <a:rPr lang="en-US" smtClean="0"/>
              <a:t>6</a:t>
            </a:fld>
            <a:endParaRPr lang="en-US"/>
          </a:p>
        </p:txBody>
      </p:sp>
    </p:spTree>
    <p:extLst>
      <p:ext uri="{BB962C8B-B14F-4D97-AF65-F5344CB8AC3E}">
        <p14:creationId xmlns:p14="http://schemas.microsoft.com/office/powerpoint/2010/main" val="33796849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25A5793-02EE-423D-A85F-B5FB1EA1989F}" type="slidenum">
              <a:rPr lang="en-US" smtClean="0"/>
              <a:t>7</a:t>
            </a:fld>
            <a:endParaRPr lang="en-US"/>
          </a:p>
        </p:txBody>
      </p:sp>
    </p:spTree>
    <p:extLst>
      <p:ext uri="{BB962C8B-B14F-4D97-AF65-F5344CB8AC3E}">
        <p14:creationId xmlns:p14="http://schemas.microsoft.com/office/powerpoint/2010/main" val="20019666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25A5793-02EE-423D-A85F-B5FB1EA1989F}" type="slidenum">
              <a:rPr lang="en-US" smtClean="0"/>
              <a:t>8</a:t>
            </a:fld>
            <a:endParaRPr lang="en-US"/>
          </a:p>
        </p:txBody>
      </p:sp>
    </p:spTree>
    <p:extLst>
      <p:ext uri="{BB962C8B-B14F-4D97-AF65-F5344CB8AC3E}">
        <p14:creationId xmlns:p14="http://schemas.microsoft.com/office/powerpoint/2010/main" val="2582793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25A5793-02EE-423D-A85F-B5FB1EA1989F}" type="slidenum">
              <a:rPr lang="en-US" smtClean="0"/>
              <a:t>9</a:t>
            </a:fld>
            <a:endParaRPr lang="en-US"/>
          </a:p>
        </p:txBody>
      </p:sp>
    </p:spTree>
    <p:extLst>
      <p:ext uri="{BB962C8B-B14F-4D97-AF65-F5344CB8AC3E}">
        <p14:creationId xmlns:p14="http://schemas.microsoft.com/office/powerpoint/2010/main" val="31260149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25A5793-02EE-423D-A85F-B5FB1EA1989F}" type="slidenum">
              <a:rPr lang="en-US" smtClean="0"/>
              <a:t>10</a:t>
            </a:fld>
            <a:endParaRPr lang="en-US"/>
          </a:p>
        </p:txBody>
      </p:sp>
    </p:spTree>
    <p:extLst>
      <p:ext uri="{BB962C8B-B14F-4D97-AF65-F5344CB8AC3E}">
        <p14:creationId xmlns:p14="http://schemas.microsoft.com/office/powerpoint/2010/main" val="17714644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A1C012-8297-4361-ACE8-A2509FB18911}"/>
              </a:ext>
            </a:extLst>
          </p:cNvPr>
          <p:cNvSpPr/>
          <p:nvPr/>
        </p:nvSpPr>
        <p:spPr>
          <a:xfrm>
            <a:off x="0" y="4206240"/>
            <a:ext cx="10972800" cy="26517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a:p>
        </p:txBody>
      </p:sp>
      <p:sp>
        <p:nvSpPr>
          <p:cNvPr id="2" name="Title 1">
            <a:extLst>
              <a:ext uri="{FF2B5EF4-FFF2-40B4-BE49-F238E27FC236}">
                <a16:creationId xmlns:a16="http://schemas.microsoft.com/office/drawing/2014/main" id="{14EC2572-8518-46FF-8F60-FE2963DF4A6E}"/>
              </a:ext>
            </a:extLst>
          </p:cNvPr>
          <p:cNvSpPr>
            <a:spLocks noGrp="1"/>
          </p:cNvSpPr>
          <p:nvPr>
            <p:ph type="ctrTitle"/>
          </p:nvPr>
        </p:nvSpPr>
        <p:spPr>
          <a:xfrm>
            <a:off x="864108" y="640080"/>
            <a:ext cx="9241841" cy="3227832"/>
          </a:xfrm>
        </p:spPr>
        <p:txBody>
          <a:bodyPr anchor="b">
            <a:normAutofit/>
          </a:bodyPr>
          <a:lstStyle>
            <a:lvl1pPr algn="ctr">
              <a:defRPr sz="7920" baseline="0">
                <a:solidFill>
                  <a:schemeClr val="tx1"/>
                </a:solidFill>
              </a:defRPr>
            </a:lvl1pPr>
          </a:lstStyle>
          <a:p>
            <a:r>
              <a:rPr lang="en-US" dirty="0"/>
              <a:t>Click to edit Master title style</a:t>
            </a:r>
          </a:p>
        </p:txBody>
      </p:sp>
      <p:sp>
        <p:nvSpPr>
          <p:cNvPr id="3" name="Subtitle 2">
            <a:extLst>
              <a:ext uri="{FF2B5EF4-FFF2-40B4-BE49-F238E27FC236}">
                <a16:creationId xmlns:a16="http://schemas.microsoft.com/office/drawing/2014/main" id="{A7A0C76A-7715-48A4-8CF5-14BBF61962A1}"/>
              </a:ext>
            </a:extLst>
          </p:cNvPr>
          <p:cNvSpPr>
            <a:spLocks noGrp="1"/>
          </p:cNvSpPr>
          <p:nvPr>
            <p:ph type="subTitle" idx="1"/>
          </p:nvPr>
        </p:nvSpPr>
        <p:spPr>
          <a:xfrm>
            <a:off x="864108" y="4526280"/>
            <a:ext cx="9241841" cy="1508760"/>
          </a:xfrm>
        </p:spPr>
        <p:txBody>
          <a:bodyPr>
            <a:normAutofit/>
          </a:bodyPr>
          <a:lstStyle>
            <a:lvl1pPr marL="0" indent="0" algn="ctr">
              <a:buNone/>
              <a:defRPr sz="3240" baseline="0">
                <a:solidFill>
                  <a:schemeClr val="bg1"/>
                </a:solidFill>
              </a:defRPr>
            </a:lvl1pPr>
            <a:lvl2pPr marL="411480" indent="0" algn="ctr">
              <a:buNone/>
              <a:defRPr sz="1800"/>
            </a:lvl2pPr>
            <a:lvl3pPr marL="822960" indent="0" algn="ctr">
              <a:buNone/>
              <a:defRPr sz="1620"/>
            </a:lvl3pPr>
            <a:lvl4pPr marL="1234440" indent="0" algn="ctr">
              <a:buNone/>
              <a:defRPr sz="1440"/>
            </a:lvl4pPr>
            <a:lvl5pPr marL="1645920" indent="0" algn="ctr">
              <a:buNone/>
              <a:defRPr sz="1440"/>
            </a:lvl5pPr>
            <a:lvl6pPr marL="2057400" indent="0" algn="ctr">
              <a:buNone/>
              <a:defRPr sz="1440"/>
            </a:lvl6pPr>
            <a:lvl7pPr marL="2468880" indent="0" algn="ctr">
              <a:buNone/>
              <a:defRPr sz="1440"/>
            </a:lvl7pPr>
            <a:lvl8pPr marL="2880360" indent="0" algn="ctr">
              <a:buNone/>
              <a:defRPr sz="1440"/>
            </a:lvl8pPr>
            <a:lvl9pPr marL="3291840" indent="0" algn="ctr">
              <a:buNone/>
              <a:defRPr sz="1440"/>
            </a:lvl9pPr>
          </a:lstStyle>
          <a:p>
            <a:r>
              <a:rPr lang="en-US"/>
              <a:t>Click to edit Master subtitle style</a:t>
            </a:r>
            <a:endParaRPr lang="en-US" dirty="0"/>
          </a:p>
        </p:txBody>
      </p:sp>
      <p:sp>
        <p:nvSpPr>
          <p:cNvPr id="11" name="Date Placeholder 10">
            <a:extLst>
              <a:ext uri="{FF2B5EF4-FFF2-40B4-BE49-F238E27FC236}">
                <a16:creationId xmlns:a16="http://schemas.microsoft.com/office/drawing/2014/main" id="{52D4EF84-F7DF-49C5-9285-301284ADB99A}"/>
              </a:ext>
            </a:extLst>
          </p:cNvPr>
          <p:cNvSpPr>
            <a:spLocks noGrp="1"/>
          </p:cNvSpPr>
          <p:nvPr>
            <p:ph type="dt" sz="half" idx="10"/>
          </p:nvPr>
        </p:nvSpPr>
        <p:spPr/>
        <p:txBody>
          <a:bodyPr/>
          <a:lstStyle>
            <a:lvl1pPr>
              <a:defRPr>
                <a:solidFill>
                  <a:schemeClr val="bg1"/>
                </a:solidFill>
              </a:defRPr>
            </a:lvl1pPr>
          </a:lstStyle>
          <a:p>
            <a:pPr algn="r"/>
            <a:fld id="{A37D6D71-8B28-4ED6-B932-04B197003D23}" type="datetimeFigureOut">
              <a:rPr lang="en-US" smtClean="0"/>
              <a:pPr algn="r"/>
              <a:t>2/24/2022</a:t>
            </a:fld>
            <a:endParaRPr lang="en-US" dirty="0"/>
          </a:p>
        </p:txBody>
      </p:sp>
      <p:sp>
        <p:nvSpPr>
          <p:cNvPr id="12" name="Footer Placeholder 11">
            <a:extLst>
              <a:ext uri="{FF2B5EF4-FFF2-40B4-BE49-F238E27FC236}">
                <a16:creationId xmlns:a16="http://schemas.microsoft.com/office/drawing/2014/main" id="{81266E04-79AF-49EF-86BC-DB29D304BBEC}"/>
              </a:ext>
            </a:extLst>
          </p:cNvPr>
          <p:cNvSpPr>
            <a:spLocks noGrp="1"/>
          </p:cNvSpPr>
          <p:nvPr>
            <p:ph type="ftr" sz="quarter" idx="11"/>
          </p:nvPr>
        </p:nvSpPr>
        <p:spPr/>
        <p:txBody>
          <a:bodyPr/>
          <a:lstStyle>
            <a:lvl1pPr>
              <a:defRPr>
                <a:solidFill>
                  <a:schemeClr val="bg1"/>
                </a:solidFill>
              </a:defRPr>
            </a:lvl1pPr>
          </a:lstStyle>
          <a:p>
            <a:endParaRPr lang="en-US" dirty="0">
              <a:solidFill>
                <a:schemeClr val="bg1"/>
              </a:solidFill>
            </a:endParaRPr>
          </a:p>
        </p:txBody>
      </p:sp>
      <p:sp>
        <p:nvSpPr>
          <p:cNvPr id="13" name="Slide Number Placeholder 12">
            <a:extLst>
              <a:ext uri="{FF2B5EF4-FFF2-40B4-BE49-F238E27FC236}">
                <a16:creationId xmlns:a16="http://schemas.microsoft.com/office/drawing/2014/main" id="{90DF5B53-9A9A-46CE-A910-25ADA58753A8}"/>
              </a:ext>
            </a:extLst>
          </p:cNvPr>
          <p:cNvSpPr>
            <a:spLocks noGrp="1"/>
          </p:cNvSpPr>
          <p:nvPr>
            <p:ph type="sldNum" sz="quarter" idx="12"/>
          </p:nvPr>
        </p:nvSpPr>
        <p:spPr/>
        <p:txBody>
          <a:bodyPr/>
          <a:lstStyle>
            <a:lvl1pPr>
              <a:defRPr>
                <a:solidFill>
                  <a:schemeClr val="bg1"/>
                </a:solidFill>
              </a:defRPr>
            </a:lvl1p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1736667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327B9-64C6-4AFE-8E67-F60CD17A800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92656D-F600-4D76-8A0F-BDBE78759BD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6A13412-4939-4879-B91F-BB5B029B6CEB}"/>
              </a:ext>
            </a:extLst>
          </p:cNvPr>
          <p:cNvSpPr>
            <a:spLocks noGrp="1"/>
          </p:cNvSpPr>
          <p:nvPr>
            <p:ph type="dt" sz="half" idx="10"/>
          </p:nvPr>
        </p:nvSpPr>
        <p:spPr/>
        <p:txBody>
          <a:bodyPr/>
          <a:lstStyle/>
          <a:p>
            <a:pPr algn="r"/>
            <a:fld id="{A37D6D71-8B28-4ED6-B932-04B197003D23}" type="datetimeFigureOut">
              <a:rPr lang="en-US" smtClean="0"/>
              <a:pPr algn="r"/>
              <a:t>2/24/2022</a:t>
            </a:fld>
            <a:endParaRPr lang="en-US" dirty="0"/>
          </a:p>
        </p:txBody>
      </p:sp>
      <p:sp>
        <p:nvSpPr>
          <p:cNvPr id="8" name="Footer Placeholder 7">
            <a:extLst>
              <a:ext uri="{FF2B5EF4-FFF2-40B4-BE49-F238E27FC236}">
                <a16:creationId xmlns:a16="http://schemas.microsoft.com/office/drawing/2014/main" id="{95237DB9-DE7D-4687-82D7-612600F06C3E}"/>
              </a:ext>
            </a:extLst>
          </p:cNvPr>
          <p:cNvSpPr>
            <a:spLocks noGrp="1"/>
          </p:cNvSpPr>
          <p:nvPr>
            <p:ph type="ftr" sz="quarter" idx="11"/>
          </p:nvPr>
        </p:nvSpPr>
        <p:spPr/>
        <p:txBody>
          <a:bodyPr/>
          <a:lstStyle/>
          <a:p>
            <a:endParaRPr lang="en-US" dirty="0">
              <a:solidFill>
                <a:schemeClr val="tx1"/>
              </a:solidFill>
            </a:endParaRPr>
          </a:p>
        </p:txBody>
      </p:sp>
      <p:sp>
        <p:nvSpPr>
          <p:cNvPr id="9" name="Slide Number Placeholder 8">
            <a:extLst>
              <a:ext uri="{FF2B5EF4-FFF2-40B4-BE49-F238E27FC236}">
                <a16:creationId xmlns:a16="http://schemas.microsoft.com/office/drawing/2014/main" id="{6C819356-0444-4C23-82D3-E2FDE28D3DCB}"/>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3062796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EB51B7C-D548-4AB7-90A4-C196105E6D56}"/>
              </a:ext>
            </a:extLst>
          </p:cNvPr>
          <p:cNvSpPr/>
          <p:nvPr/>
        </p:nvSpPr>
        <p:spPr>
          <a:xfrm>
            <a:off x="6397447" y="0"/>
            <a:ext cx="4575353"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a:p>
        </p:txBody>
      </p:sp>
      <p:sp>
        <p:nvSpPr>
          <p:cNvPr id="2" name="Vertical Title 1">
            <a:extLst>
              <a:ext uri="{FF2B5EF4-FFF2-40B4-BE49-F238E27FC236}">
                <a16:creationId xmlns:a16="http://schemas.microsoft.com/office/drawing/2014/main" id="{32DC521B-8B54-4843-9FF4-B2C30FA0043F}"/>
              </a:ext>
            </a:extLst>
          </p:cNvPr>
          <p:cNvSpPr>
            <a:spLocks noGrp="1"/>
          </p:cNvSpPr>
          <p:nvPr>
            <p:ph type="title" orient="vert"/>
          </p:nvPr>
        </p:nvSpPr>
        <p:spPr>
          <a:xfrm>
            <a:off x="6976566" y="643468"/>
            <a:ext cx="3129383" cy="5533495"/>
          </a:xfrm>
        </p:spPr>
        <p:txBody>
          <a:bodyPr vert="eaVert" tIns="91440" bIns="91440"/>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410E3F10-9E27-41E6-A965-4243E37BE3D5}"/>
              </a:ext>
            </a:extLst>
          </p:cNvPr>
          <p:cNvSpPr>
            <a:spLocks noGrp="1"/>
          </p:cNvSpPr>
          <p:nvPr>
            <p:ph type="body" orient="vert" idx="1"/>
          </p:nvPr>
        </p:nvSpPr>
        <p:spPr>
          <a:xfrm>
            <a:off x="864109" y="643467"/>
            <a:ext cx="4954218" cy="5533496"/>
          </a:xfrm>
        </p:spPr>
        <p:txBody>
          <a:bodyPr vert="eaVert" tIns="91440" bIns="9144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6341D62D-51A0-4AD7-8027-BF548FB6AAF3}"/>
              </a:ext>
            </a:extLst>
          </p:cNvPr>
          <p:cNvSpPr>
            <a:spLocks noGrp="1"/>
          </p:cNvSpPr>
          <p:nvPr>
            <p:ph type="dt" sz="half" idx="10"/>
          </p:nvPr>
        </p:nvSpPr>
        <p:spPr>
          <a:xfrm>
            <a:off x="6856108" y="6356351"/>
            <a:ext cx="2270518" cy="365125"/>
          </a:xfrm>
        </p:spPr>
        <p:txBody>
          <a:bodyPr/>
          <a:lstStyle>
            <a:lvl1pPr>
              <a:defRPr>
                <a:solidFill>
                  <a:schemeClr val="bg1"/>
                </a:solidFill>
              </a:defRPr>
            </a:lvl1pPr>
          </a:lstStyle>
          <a:p>
            <a:pPr algn="r"/>
            <a:fld id="{A37D6D71-8B28-4ED6-B932-04B197003D23}" type="datetimeFigureOut">
              <a:rPr lang="en-US" smtClean="0"/>
              <a:pPr algn="r"/>
              <a:t>2/24/2022</a:t>
            </a:fld>
            <a:endParaRPr lang="en-US" dirty="0"/>
          </a:p>
        </p:txBody>
      </p:sp>
      <p:sp>
        <p:nvSpPr>
          <p:cNvPr id="8" name="Footer Placeholder 7">
            <a:extLst>
              <a:ext uri="{FF2B5EF4-FFF2-40B4-BE49-F238E27FC236}">
                <a16:creationId xmlns:a16="http://schemas.microsoft.com/office/drawing/2014/main" id="{A5857492-A701-44A1-B1D5-7B2C8CD06582}"/>
              </a:ext>
            </a:extLst>
          </p:cNvPr>
          <p:cNvSpPr>
            <a:spLocks noGrp="1"/>
          </p:cNvSpPr>
          <p:nvPr>
            <p:ph type="ftr" sz="quarter" idx="11"/>
          </p:nvPr>
        </p:nvSpPr>
        <p:spPr/>
        <p:txBody>
          <a:bodyPr/>
          <a:lstStyle/>
          <a:p>
            <a:endParaRPr lang="en-US" dirty="0">
              <a:solidFill>
                <a:schemeClr val="tx1"/>
              </a:solidFill>
            </a:endParaRPr>
          </a:p>
        </p:txBody>
      </p:sp>
      <p:sp>
        <p:nvSpPr>
          <p:cNvPr id="9" name="Slide Number Placeholder 8">
            <a:extLst>
              <a:ext uri="{FF2B5EF4-FFF2-40B4-BE49-F238E27FC236}">
                <a16:creationId xmlns:a16="http://schemas.microsoft.com/office/drawing/2014/main" id="{EED2E8AE-F1AA-4D19-A434-102501D3B460}"/>
              </a:ext>
            </a:extLst>
          </p:cNvPr>
          <p:cNvSpPr>
            <a:spLocks noGrp="1"/>
          </p:cNvSpPr>
          <p:nvPr>
            <p:ph type="sldNum" sz="quarter" idx="12"/>
          </p:nvPr>
        </p:nvSpPr>
        <p:spPr/>
        <p:txBody>
          <a:bodyPr/>
          <a:lstStyle>
            <a:lvl1pPr>
              <a:defRPr>
                <a:solidFill>
                  <a:schemeClr val="bg1"/>
                </a:solidFill>
              </a:defRPr>
            </a:lvl1p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3245776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80910-921F-4143-AB01-0F0AFC2908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E0182FC-5A0B-4C24-A6ED-990ED5BA908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B6172F4-3DB0-4AE3-8926-081B78034C68}"/>
              </a:ext>
            </a:extLst>
          </p:cNvPr>
          <p:cNvSpPr>
            <a:spLocks noGrp="1"/>
          </p:cNvSpPr>
          <p:nvPr>
            <p:ph type="dt" sz="half" idx="10"/>
          </p:nvPr>
        </p:nvSpPr>
        <p:spPr/>
        <p:txBody>
          <a:bodyPr/>
          <a:lstStyle/>
          <a:p>
            <a:pPr algn="r"/>
            <a:fld id="{A37D6D71-8B28-4ED6-B932-04B197003D23}" type="datetimeFigureOut">
              <a:rPr lang="en-US" smtClean="0"/>
              <a:pPr algn="r"/>
              <a:t>2/24/2022</a:t>
            </a:fld>
            <a:endParaRPr lang="en-US" dirty="0"/>
          </a:p>
        </p:txBody>
      </p:sp>
      <p:sp>
        <p:nvSpPr>
          <p:cNvPr id="8" name="Footer Placeholder 7">
            <a:extLst>
              <a:ext uri="{FF2B5EF4-FFF2-40B4-BE49-F238E27FC236}">
                <a16:creationId xmlns:a16="http://schemas.microsoft.com/office/drawing/2014/main" id="{825F1358-C731-465B-BCB1-2CCBFD6ECF7E}"/>
              </a:ext>
            </a:extLst>
          </p:cNvPr>
          <p:cNvSpPr>
            <a:spLocks noGrp="1"/>
          </p:cNvSpPr>
          <p:nvPr>
            <p:ph type="ftr" sz="quarter" idx="11"/>
          </p:nvPr>
        </p:nvSpPr>
        <p:spPr/>
        <p:txBody>
          <a:bodyPr/>
          <a:lstStyle/>
          <a:p>
            <a:endParaRPr lang="en-US" dirty="0">
              <a:solidFill>
                <a:schemeClr val="tx1"/>
              </a:solidFill>
            </a:endParaRPr>
          </a:p>
        </p:txBody>
      </p:sp>
      <p:sp>
        <p:nvSpPr>
          <p:cNvPr id="9" name="Slide Number Placeholder 8">
            <a:extLst>
              <a:ext uri="{FF2B5EF4-FFF2-40B4-BE49-F238E27FC236}">
                <a16:creationId xmlns:a16="http://schemas.microsoft.com/office/drawing/2014/main" id="{C8D59536-57D3-4C8A-A207-568465A32E45}"/>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4290636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81E0804-8E9E-4C6E-B18D-44FE715B239E}"/>
              </a:ext>
            </a:extLst>
          </p:cNvPr>
          <p:cNvSpPr/>
          <p:nvPr/>
        </p:nvSpPr>
        <p:spPr>
          <a:xfrm>
            <a:off x="0" y="1"/>
            <a:ext cx="10972800" cy="422497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a:p>
        </p:txBody>
      </p:sp>
      <p:sp>
        <p:nvSpPr>
          <p:cNvPr id="2" name="Title 1">
            <a:extLst>
              <a:ext uri="{FF2B5EF4-FFF2-40B4-BE49-F238E27FC236}">
                <a16:creationId xmlns:a16="http://schemas.microsoft.com/office/drawing/2014/main" id="{EC278AA1-17A5-44BF-8791-EACDA31F5D86}"/>
              </a:ext>
            </a:extLst>
          </p:cNvPr>
          <p:cNvSpPr>
            <a:spLocks noGrp="1"/>
          </p:cNvSpPr>
          <p:nvPr>
            <p:ph type="title"/>
          </p:nvPr>
        </p:nvSpPr>
        <p:spPr>
          <a:xfrm>
            <a:off x="864108" y="768096"/>
            <a:ext cx="9241841" cy="3136392"/>
          </a:xfrm>
        </p:spPr>
        <p:txBody>
          <a:bodyPr anchor="b">
            <a:normAutofit/>
          </a:bodyPr>
          <a:lstStyle>
            <a:lvl1pPr>
              <a:defRPr sz="648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01203A5-DA79-4778-AB85-150365748494}"/>
              </a:ext>
            </a:extLst>
          </p:cNvPr>
          <p:cNvSpPr>
            <a:spLocks noGrp="1"/>
          </p:cNvSpPr>
          <p:nvPr>
            <p:ph type="body" idx="1"/>
          </p:nvPr>
        </p:nvSpPr>
        <p:spPr>
          <a:xfrm>
            <a:off x="864108" y="4544568"/>
            <a:ext cx="9241841" cy="1545336"/>
          </a:xfrm>
        </p:spPr>
        <p:txBody>
          <a:bodyPr>
            <a:normAutofit/>
          </a:bodyPr>
          <a:lstStyle>
            <a:lvl1pPr marL="0" indent="0">
              <a:buNone/>
              <a:defRPr sz="3240">
                <a:solidFill>
                  <a:schemeClr val="tx1"/>
                </a:solidFill>
              </a:defRPr>
            </a:lvl1pPr>
            <a:lvl2pPr marL="411480" indent="0">
              <a:buNone/>
              <a:defRPr sz="1800">
                <a:solidFill>
                  <a:schemeClr val="tx1">
                    <a:tint val="75000"/>
                  </a:schemeClr>
                </a:solidFill>
              </a:defRPr>
            </a:lvl2pPr>
            <a:lvl3pPr marL="822960" indent="0">
              <a:buNone/>
              <a:defRPr sz="1620">
                <a:solidFill>
                  <a:schemeClr val="tx1">
                    <a:tint val="75000"/>
                  </a:schemeClr>
                </a:solidFill>
              </a:defRPr>
            </a:lvl3pPr>
            <a:lvl4pPr marL="1234440" indent="0">
              <a:buNone/>
              <a:defRPr sz="1440">
                <a:solidFill>
                  <a:schemeClr val="tx1">
                    <a:tint val="75000"/>
                  </a:schemeClr>
                </a:solidFill>
              </a:defRPr>
            </a:lvl4pPr>
            <a:lvl5pPr marL="1645920" indent="0">
              <a:buNone/>
              <a:defRPr sz="1440">
                <a:solidFill>
                  <a:schemeClr val="tx1">
                    <a:tint val="75000"/>
                  </a:schemeClr>
                </a:solidFill>
              </a:defRPr>
            </a:lvl5pPr>
            <a:lvl6pPr marL="2057400" indent="0">
              <a:buNone/>
              <a:defRPr sz="1440">
                <a:solidFill>
                  <a:schemeClr val="tx1">
                    <a:tint val="75000"/>
                  </a:schemeClr>
                </a:solidFill>
              </a:defRPr>
            </a:lvl6pPr>
            <a:lvl7pPr marL="2468880" indent="0">
              <a:buNone/>
              <a:defRPr sz="1440">
                <a:solidFill>
                  <a:schemeClr val="tx1">
                    <a:tint val="75000"/>
                  </a:schemeClr>
                </a:solidFill>
              </a:defRPr>
            </a:lvl7pPr>
            <a:lvl8pPr marL="2880360" indent="0">
              <a:buNone/>
              <a:defRPr sz="1440">
                <a:solidFill>
                  <a:schemeClr val="tx1">
                    <a:tint val="75000"/>
                  </a:schemeClr>
                </a:solidFill>
              </a:defRPr>
            </a:lvl8pPr>
            <a:lvl9pPr marL="3291840" indent="0">
              <a:buNone/>
              <a:defRPr sz="1440">
                <a:solidFill>
                  <a:schemeClr val="tx1">
                    <a:tint val="75000"/>
                  </a:schemeClr>
                </a:solidFill>
              </a:defRPr>
            </a:lvl9pPr>
          </a:lstStyle>
          <a:p>
            <a:pPr lvl="0"/>
            <a:r>
              <a:rPr lang="en-US"/>
              <a:t>Click to edit Master text styles</a:t>
            </a:r>
          </a:p>
        </p:txBody>
      </p:sp>
      <p:sp>
        <p:nvSpPr>
          <p:cNvPr id="9" name="Date Placeholder 8">
            <a:extLst>
              <a:ext uri="{FF2B5EF4-FFF2-40B4-BE49-F238E27FC236}">
                <a16:creationId xmlns:a16="http://schemas.microsoft.com/office/drawing/2014/main" id="{CE3B1B5E-0912-44AE-BAED-70B980E53915}"/>
              </a:ext>
            </a:extLst>
          </p:cNvPr>
          <p:cNvSpPr>
            <a:spLocks noGrp="1"/>
          </p:cNvSpPr>
          <p:nvPr>
            <p:ph type="dt" sz="half" idx="10"/>
          </p:nvPr>
        </p:nvSpPr>
        <p:spPr/>
        <p:txBody>
          <a:bodyPr/>
          <a:lstStyle/>
          <a:p>
            <a:pPr algn="r"/>
            <a:fld id="{A37D6D71-8B28-4ED6-B932-04B197003D23}" type="datetimeFigureOut">
              <a:rPr lang="en-US" smtClean="0"/>
              <a:pPr algn="r"/>
              <a:t>2/24/2022</a:t>
            </a:fld>
            <a:endParaRPr lang="en-US" dirty="0"/>
          </a:p>
        </p:txBody>
      </p:sp>
      <p:sp>
        <p:nvSpPr>
          <p:cNvPr id="10" name="Footer Placeholder 9">
            <a:extLst>
              <a:ext uri="{FF2B5EF4-FFF2-40B4-BE49-F238E27FC236}">
                <a16:creationId xmlns:a16="http://schemas.microsoft.com/office/drawing/2014/main" id="{346C82F1-A7B2-4F03-A26B-59D79BF5BFD5}"/>
              </a:ext>
            </a:extLst>
          </p:cNvPr>
          <p:cNvSpPr>
            <a:spLocks noGrp="1"/>
          </p:cNvSpPr>
          <p:nvPr>
            <p:ph type="ftr" sz="quarter" idx="11"/>
          </p:nvPr>
        </p:nvSpPr>
        <p:spPr/>
        <p:txBody>
          <a:bodyPr/>
          <a:lstStyle/>
          <a:p>
            <a:endParaRPr lang="en-US" dirty="0">
              <a:solidFill>
                <a:schemeClr val="tx1"/>
              </a:solidFill>
            </a:endParaRPr>
          </a:p>
        </p:txBody>
      </p:sp>
      <p:sp>
        <p:nvSpPr>
          <p:cNvPr id="11" name="Slide Number Placeholder 10">
            <a:extLst>
              <a:ext uri="{FF2B5EF4-FFF2-40B4-BE49-F238E27FC236}">
                <a16:creationId xmlns:a16="http://schemas.microsoft.com/office/drawing/2014/main" id="{B1DC1ABC-47A9-477B-A29D-F6690EE6B532}"/>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1308227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5F398-F05F-4793-9FA5-5B817EB95A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617F1CD-2CD4-4BBB-AB36-73A20B1A8D69}"/>
              </a:ext>
            </a:extLst>
          </p:cNvPr>
          <p:cNvSpPr>
            <a:spLocks noGrp="1"/>
          </p:cNvSpPr>
          <p:nvPr>
            <p:ph sz="half" idx="1"/>
          </p:nvPr>
        </p:nvSpPr>
        <p:spPr>
          <a:xfrm>
            <a:off x="864108" y="2587752"/>
            <a:ext cx="4334256" cy="35935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D67BBE02-B884-4CCC-9CBD-13B792BBA2BE}"/>
              </a:ext>
            </a:extLst>
          </p:cNvPr>
          <p:cNvSpPr>
            <a:spLocks noGrp="1"/>
          </p:cNvSpPr>
          <p:nvPr>
            <p:ph sz="half" idx="2"/>
          </p:nvPr>
        </p:nvSpPr>
        <p:spPr>
          <a:xfrm>
            <a:off x="5771693" y="2583371"/>
            <a:ext cx="4334256" cy="35935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Date Placeholder 11">
            <a:extLst>
              <a:ext uri="{FF2B5EF4-FFF2-40B4-BE49-F238E27FC236}">
                <a16:creationId xmlns:a16="http://schemas.microsoft.com/office/drawing/2014/main" id="{B7FBE509-AA68-4D63-A589-AD5DE7FFFECA}"/>
              </a:ext>
            </a:extLst>
          </p:cNvPr>
          <p:cNvSpPr>
            <a:spLocks noGrp="1"/>
          </p:cNvSpPr>
          <p:nvPr>
            <p:ph type="dt" sz="half" idx="10"/>
          </p:nvPr>
        </p:nvSpPr>
        <p:spPr/>
        <p:txBody>
          <a:bodyPr/>
          <a:lstStyle/>
          <a:p>
            <a:pPr algn="r"/>
            <a:fld id="{A37D6D71-8B28-4ED6-B932-04B197003D23}" type="datetimeFigureOut">
              <a:rPr lang="en-US" smtClean="0"/>
              <a:pPr algn="r"/>
              <a:t>2/24/2022</a:t>
            </a:fld>
            <a:endParaRPr lang="en-US" dirty="0"/>
          </a:p>
        </p:txBody>
      </p:sp>
      <p:sp>
        <p:nvSpPr>
          <p:cNvPr id="13" name="Footer Placeholder 12">
            <a:extLst>
              <a:ext uri="{FF2B5EF4-FFF2-40B4-BE49-F238E27FC236}">
                <a16:creationId xmlns:a16="http://schemas.microsoft.com/office/drawing/2014/main" id="{9C1A4D52-57E4-4F45-BC2C-9FD73E9CEC59}"/>
              </a:ext>
            </a:extLst>
          </p:cNvPr>
          <p:cNvSpPr>
            <a:spLocks noGrp="1"/>
          </p:cNvSpPr>
          <p:nvPr>
            <p:ph type="ftr" sz="quarter" idx="11"/>
          </p:nvPr>
        </p:nvSpPr>
        <p:spPr/>
        <p:txBody>
          <a:bodyPr/>
          <a:lstStyle/>
          <a:p>
            <a:endParaRPr lang="en-US" dirty="0">
              <a:solidFill>
                <a:schemeClr val="tx1"/>
              </a:solidFill>
            </a:endParaRPr>
          </a:p>
        </p:txBody>
      </p:sp>
      <p:sp>
        <p:nvSpPr>
          <p:cNvPr id="14" name="Slide Number Placeholder 13">
            <a:extLst>
              <a:ext uri="{FF2B5EF4-FFF2-40B4-BE49-F238E27FC236}">
                <a16:creationId xmlns:a16="http://schemas.microsoft.com/office/drawing/2014/main" id="{E76AD5E1-358D-4236-85AE-74713259EF08}"/>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2551183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287D32C-166A-4FBE-B24D-C25769095429}"/>
              </a:ext>
            </a:extLst>
          </p:cNvPr>
          <p:cNvSpPr>
            <a:spLocks noGrp="1"/>
          </p:cNvSpPr>
          <p:nvPr>
            <p:ph type="body" idx="1"/>
          </p:nvPr>
        </p:nvSpPr>
        <p:spPr>
          <a:xfrm>
            <a:off x="864109" y="2587752"/>
            <a:ext cx="4336999" cy="892048"/>
          </a:xfrm>
        </p:spPr>
        <p:txBody>
          <a:bodyPr anchor="ctr"/>
          <a:lstStyle>
            <a:lvl1pPr marL="0" indent="0">
              <a:buNone/>
              <a:defRPr sz="2340" b="0" cap="all" baseline="0"/>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4" name="Content Placeholder 3">
            <a:extLst>
              <a:ext uri="{FF2B5EF4-FFF2-40B4-BE49-F238E27FC236}">
                <a16:creationId xmlns:a16="http://schemas.microsoft.com/office/drawing/2014/main" id="{DA9EC567-F249-462A-B71A-9C40D50E26AA}"/>
              </a:ext>
            </a:extLst>
          </p:cNvPr>
          <p:cNvSpPr>
            <a:spLocks noGrp="1"/>
          </p:cNvSpPr>
          <p:nvPr>
            <p:ph sz="half" idx="2"/>
          </p:nvPr>
        </p:nvSpPr>
        <p:spPr>
          <a:xfrm>
            <a:off x="864108" y="3594538"/>
            <a:ext cx="4336999" cy="258680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3BB7D2C6-69D1-4DE4-BF68-5FB0623DB9E3}"/>
              </a:ext>
            </a:extLst>
          </p:cNvPr>
          <p:cNvSpPr>
            <a:spLocks noGrp="1"/>
          </p:cNvSpPr>
          <p:nvPr>
            <p:ph type="body" sz="quarter" idx="3"/>
          </p:nvPr>
        </p:nvSpPr>
        <p:spPr>
          <a:xfrm>
            <a:off x="5768950" y="2587752"/>
            <a:ext cx="4336999" cy="892048"/>
          </a:xfrm>
        </p:spPr>
        <p:txBody>
          <a:bodyPr anchor="ctr"/>
          <a:lstStyle>
            <a:lvl1pPr marL="0" indent="0">
              <a:buNone/>
              <a:defRPr sz="2340" b="0" cap="all" baseline="0"/>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6" name="Content Placeholder 5">
            <a:extLst>
              <a:ext uri="{FF2B5EF4-FFF2-40B4-BE49-F238E27FC236}">
                <a16:creationId xmlns:a16="http://schemas.microsoft.com/office/drawing/2014/main" id="{53367CC7-ED09-4F8D-A39A-C5969D33B9F8}"/>
              </a:ext>
            </a:extLst>
          </p:cNvPr>
          <p:cNvSpPr>
            <a:spLocks noGrp="1"/>
          </p:cNvSpPr>
          <p:nvPr>
            <p:ph sz="quarter" idx="4"/>
          </p:nvPr>
        </p:nvSpPr>
        <p:spPr>
          <a:xfrm>
            <a:off x="5768950" y="3594538"/>
            <a:ext cx="4336999" cy="258680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id="{5F92A44F-DE98-4FB5-B474-5DCCDD267A79}"/>
              </a:ext>
            </a:extLst>
          </p:cNvPr>
          <p:cNvSpPr>
            <a:spLocks noGrp="1"/>
          </p:cNvSpPr>
          <p:nvPr>
            <p:ph type="dt" sz="half" idx="10"/>
          </p:nvPr>
        </p:nvSpPr>
        <p:spPr/>
        <p:txBody>
          <a:bodyPr/>
          <a:lstStyle/>
          <a:p>
            <a:pPr algn="r"/>
            <a:fld id="{A37D6D71-8B28-4ED6-B932-04B197003D23}" type="datetimeFigureOut">
              <a:rPr lang="en-US" smtClean="0"/>
              <a:pPr algn="r"/>
              <a:t>2/24/2022</a:t>
            </a:fld>
            <a:endParaRPr lang="en-US" dirty="0"/>
          </a:p>
        </p:txBody>
      </p:sp>
      <p:sp>
        <p:nvSpPr>
          <p:cNvPr id="11" name="Footer Placeholder 10">
            <a:extLst>
              <a:ext uri="{FF2B5EF4-FFF2-40B4-BE49-F238E27FC236}">
                <a16:creationId xmlns:a16="http://schemas.microsoft.com/office/drawing/2014/main" id="{3ACC79DA-A9E4-4E93-93F1-81907A901BBB}"/>
              </a:ext>
            </a:extLst>
          </p:cNvPr>
          <p:cNvSpPr>
            <a:spLocks noGrp="1"/>
          </p:cNvSpPr>
          <p:nvPr>
            <p:ph type="ftr" sz="quarter" idx="11"/>
          </p:nvPr>
        </p:nvSpPr>
        <p:spPr/>
        <p:txBody>
          <a:bodyPr/>
          <a:lstStyle/>
          <a:p>
            <a:endParaRPr lang="en-US" dirty="0">
              <a:solidFill>
                <a:schemeClr val="tx1"/>
              </a:solidFill>
            </a:endParaRPr>
          </a:p>
        </p:txBody>
      </p:sp>
      <p:sp>
        <p:nvSpPr>
          <p:cNvPr id="12" name="Slide Number Placeholder 11">
            <a:extLst>
              <a:ext uri="{FF2B5EF4-FFF2-40B4-BE49-F238E27FC236}">
                <a16:creationId xmlns:a16="http://schemas.microsoft.com/office/drawing/2014/main" id="{404DFE57-AA80-4ED8-AD77-35CC56F3FBC6}"/>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
        <p:nvSpPr>
          <p:cNvPr id="13" name="Title 12">
            <a:extLst>
              <a:ext uri="{FF2B5EF4-FFF2-40B4-BE49-F238E27FC236}">
                <a16:creationId xmlns:a16="http://schemas.microsoft.com/office/drawing/2014/main" id="{FB62259C-ADDF-4293-AD3B-AB2E04A7483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512775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C7BA0-DC57-452F-85B7-C979AA690920}"/>
              </a:ext>
            </a:extLst>
          </p:cNvPr>
          <p:cNvSpPr>
            <a:spLocks noGrp="1"/>
          </p:cNvSpPr>
          <p:nvPr>
            <p:ph type="title"/>
          </p:nvPr>
        </p:nvSpPr>
        <p:spPr/>
        <p:txBody>
          <a:bodyPr/>
          <a:lstStyle/>
          <a:p>
            <a:r>
              <a:rPr lang="en-US"/>
              <a:t>Click to edit Master title style</a:t>
            </a:r>
          </a:p>
        </p:txBody>
      </p:sp>
      <p:sp>
        <p:nvSpPr>
          <p:cNvPr id="6" name="Date Placeholder 5">
            <a:extLst>
              <a:ext uri="{FF2B5EF4-FFF2-40B4-BE49-F238E27FC236}">
                <a16:creationId xmlns:a16="http://schemas.microsoft.com/office/drawing/2014/main" id="{F1C53797-8D72-4774-AC93-EB9FDD650CCD}"/>
              </a:ext>
            </a:extLst>
          </p:cNvPr>
          <p:cNvSpPr>
            <a:spLocks noGrp="1"/>
          </p:cNvSpPr>
          <p:nvPr>
            <p:ph type="dt" sz="half" idx="10"/>
          </p:nvPr>
        </p:nvSpPr>
        <p:spPr/>
        <p:txBody>
          <a:bodyPr/>
          <a:lstStyle/>
          <a:p>
            <a:pPr algn="r"/>
            <a:fld id="{A37D6D71-8B28-4ED6-B932-04B197003D23}" type="datetimeFigureOut">
              <a:rPr lang="en-US" smtClean="0"/>
              <a:pPr algn="r"/>
              <a:t>2/24/2022</a:t>
            </a:fld>
            <a:endParaRPr lang="en-US" dirty="0"/>
          </a:p>
        </p:txBody>
      </p:sp>
      <p:sp>
        <p:nvSpPr>
          <p:cNvPr id="7" name="Footer Placeholder 6">
            <a:extLst>
              <a:ext uri="{FF2B5EF4-FFF2-40B4-BE49-F238E27FC236}">
                <a16:creationId xmlns:a16="http://schemas.microsoft.com/office/drawing/2014/main" id="{9E945AB7-1A32-4516-ABF9-B40958AE2E73}"/>
              </a:ext>
            </a:extLst>
          </p:cNvPr>
          <p:cNvSpPr>
            <a:spLocks noGrp="1"/>
          </p:cNvSpPr>
          <p:nvPr>
            <p:ph type="ftr" sz="quarter" idx="11"/>
          </p:nvPr>
        </p:nvSpPr>
        <p:spPr/>
        <p:txBody>
          <a:bodyPr/>
          <a:lstStyle/>
          <a:p>
            <a:endParaRPr lang="en-US" dirty="0">
              <a:solidFill>
                <a:schemeClr val="tx1"/>
              </a:solidFill>
            </a:endParaRPr>
          </a:p>
        </p:txBody>
      </p:sp>
      <p:sp>
        <p:nvSpPr>
          <p:cNvPr id="8" name="Slide Number Placeholder 7">
            <a:extLst>
              <a:ext uri="{FF2B5EF4-FFF2-40B4-BE49-F238E27FC236}">
                <a16:creationId xmlns:a16="http://schemas.microsoft.com/office/drawing/2014/main" id="{B22923C3-1D67-4089-A6B1-9A10315E807F}"/>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989905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FC0A8DC1-14F6-453B-A724-D6493F063F83}"/>
              </a:ext>
            </a:extLst>
          </p:cNvPr>
          <p:cNvSpPr>
            <a:spLocks noGrp="1"/>
          </p:cNvSpPr>
          <p:nvPr>
            <p:ph type="dt" sz="half" idx="10"/>
          </p:nvPr>
        </p:nvSpPr>
        <p:spPr/>
        <p:txBody>
          <a:bodyPr/>
          <a:lstStyle/>
          <a:p>
            <a:pPr algn="r"/>
            <a:fld id="{A37D6D71-8B28-4ED6-B932-04B197003D23}" type="datetimeFigureOut">
              <a:rPr lang="en-US" smtClean="0"/>
              <a:pPr algn="r"/>
              <a:t>2/24/2022</a:t>
            </a:fld>
            <a:endParaRPr lang="en-US" dirty="0"/>
          </a:p>
        </p:txBody>
      </p:sp>
      <p:sp>
        <p:nvSpPr>
          <p:cNvPr id="6" name="Footer Placeholder 5">
            <a:extLst>
              <a:ext uri="{FF2B5EF4-FFF2-40B4-BE49-F238E27FC236}">
                <a16:creationId xmlns:a16="http://schemas.microsoft.com/office/drawing/2014/main" id="{66E63FF0-1A91-4698-B12A-112D05373593}"/>
              </a:ext>
            </a:extLst>
          </p:cNvPr>
          <p:cNvSpPr>
            <a:spLocks noGrp="1"/>
          </p:cNvSpPr>
          <p:nvPr>
            <p:ph type="ftr" sz="quarter" idx="11"/>
          </p:nvPr>
        </p:nvSpPr>
        <p:spPr/>
        <p:txBody>
          <a:bodyPr/>
          <a:lstStyle/>
          <a:p>
            <a:endParaRPr lang="en-US" dirty="0">
              <a:solidFill>
                <a:schemeClr val="tx1"/>
              </a:solidFill>
            </a:endParaRPr>
          </a:p>
        </p:txBody>
      </p:sp>
      <p:sp>
        <p:nvSpPr>
          <p:cNvPr id="7" name="Slide Number Placeholder 6">
            <a:extLst>
              <a:ext uri="{FF2B5EF4-FFF2-40B4-BE49-F238E27FC236}">
                <a16:creationId xmlns:a16="http://schemas.microsoft.com/office/drawing/2014/main" id="{1E066D53-44B3-4F04-93FD-9756A60139F9}"/>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22061620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083A0FE-F7E3-433E-9A29-D778690D223A}"/>
              </a:ext>
            </a:extLst>
          </p:cNvPr>
          <p:cNvSpPr>
            <a:spLocks noGrp="1"/>
          </p:cNvSpPr>
          <p:nvPr>
            <p:ph idx="1"/>
          </p:nvPr>
        </p:nvSpPr>
        <p:spPr>
          <a:xfrm>
            <a:off x="4664869" y="2591850"/>
            <a:ext cx="5441080" cy="3593592"/>
          </a:xfrm>
        </p:spPr>
        <p:txBody>
          <a:bodyPr/>
          <a:lstStyle>
            <a:lvl1pPr>
              <a:defRPr sz="2880"/>
            </a:lvl1pPr>
            <a:lvl2pPr>
              <a:defRPr sz="2520"/>
            </a:lvl2pPr>
            <a:lvl3pPr>
              <a:defRPr sz="216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1794B15D-55F5-4208-AF40-41CAFEB56F4C}"/>
              </a:ext>
            </a:extLst>
          </p:cNvPr>
          <p:cNvSpPr>
            <a:spLocks noGrp="1"/>
          </p:cNvSpPr>
          <p:nvPr>
            <p:ph type="body" sz="half" idx="2"/>
          </p:nvPr>
        </p:nvSpPr>
        <p:spPr>
          <a:xfrm>
            <a:off x="864108" y="2591851"/>
            <a:ext cx="3430715" cy="3277137"/>
          </a:xfrm>
        </p:spPr>
        <p:txBody>
          <a:bodyPr anchor="ctr">
            <a:normAutofit/>
          </a:bodyPr>
          <a:lstStyle>
            <a:lvl1pPr marL="0" indent="0">
              <a:buNone/>
              <a:defRPr sz="2160"/>
            </a:lvl1pPr>
            <a:lvl2pPr marL="411480" indent="0">
              <a:buNone/>
              <a:defRPr sz="1260"/>
            </a:lvl2pPr>
            <a:lvl3pPr marL="822960" indent="0">
              <a:buNone/>
              <a:defRPr sz="1080"/>
            </a:lvl3pPr>
            <a:lvl4pPr marL="1234440" indent="0">
              <a:buNone/>
              <a:defRPr sz="900"/>
            </a:lvl4pPr>
            <a:lvl5pPr marL="1645920" indent="0">
              <a:buNone/>
              <a:defRPr sz="900"/>
            </a:lvl5pPr>
            <a:lvl6pPr marL="2057400" indent="0">
              <a:buNone/>
              <a:defRPr sz="900"/>
            </a:lvl6pPr>
            <a:lvl7pPr marL="2468880" indent="0">
              <a:buNone/>
              <a:defRPr sz="900"/>
            </a:lvl7pPr>
            <a:lvl8pPr marL="2880360" indent="0">
              <a:buNone/>
              <a:defRPr sz="900"/>
            </a:lvl8pPr>
            <a:lvl9pPr marL="329184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E8A46CE7-2F0F-4C85-B633-B9FCB8347AE7}"/>
              </a:ext>
            </a:extLst>
          </p:cNvPr>
          <p:cNvSpPr>
            <a:spLocks noGrp="1"/>
          </p:cNvSpPr>
          <p:nvPr>
            <p:ph type="dt" sz="half" idx="10"/>
          </p:nvPr>
        </p:nvSpPr>
        <p:spPr/>
        <p:txBody>
          <a:bodyPr/>
          <a:lstStyle/>
          <a:p>
            <a:pPr algn="r"/>
            <a:fld id="{A37D6D71-8B28-4ED6-B932-04B197003D23}" type="datetimeFigureOut">
              <a:rPr lang="en-US" smtClean="0"/>
              <a:pPr algn="r"/>
              <a:t>2/24/2022</a:t>
            </a:fld>
            <a:endParaRPr lang="en-US" dirty="0"/>
          </a:p>
        </p:txBody>
      </p:sp>
      <p:sp>
        <p:nvSpPr>
          <p:cNvPr id="9" name="Footer Placeholder 8">
            <a:extLst>
              <a:ext uri="{FF2B5EF4-FFF2-40B4-BE49-F238E27FC236}">
                <a16:creationId xmlns:a16="http://schemas.microsoft.com/office/drawing/2014/main" id="{D0900919-3A73-4918-9D97-8DBE7ABB7A19}"/>
              </a:ext>
            </a:extLst>
          </p:cNvPr>
          <p:cNvSpPr>
            <a:spLocks noGrp="1"/>
          </p:cNvSpPr>
          <p:nvPr>
            <p:ph type="ftr" sz="quarter" idx="11"/>
          </p:nvPr>
        </p:nvSpPr>
        <p:spPr/>
        <p:txBody>
          <a:bodyPr/>
          <a:lstStyle/>
          <a:p>
            <a:endParaRPr lang="en-US" dirty="0">
              <a:solidFill>
                <a:schemeClr val="tx1"/>
              </a:solidFill>
            </a:endParaRPr>
          </a:p>
        </p:txBody>
      </p:sp>
      <p:sp>
        <p:nvSpPr>
          <p:cNvPr id="10" name="Slide Number Placeholder 9">
            <a:extLst>
              <a:ext uri="{FF2B5EF4-FFF2-40B4-BE49-F238E27FC236}">
                <a16:creationId xmlns:a16="http://schemas.microsoft.com/office/drawing/2014/main" id="{08BC1001-E44E-4A9A-9E60-2E319A844F65}"/>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
        <p:nvSpPr>
          <p:cNvPr id="11" name="Title 10">
            <a:extLst>
              <a:ext uri="{FF2B5EF4-FFF2-40B4-BE49-F238E27FC236}">
                <a16:creationId xmlns:a16="http://schemas.microsoft.com/office/drawing/2014/main" id="{A125AC31-022C-40AA-B65C-C9AC48395A6E}"/>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265740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A797A575-703F-410E-9A84-F9B578FEAE80}"/>
              </a:ext>
            </a:extLst>
          </p:cNvPr>
          <p:cNvSpPr>
            <a:spLocks noGrp="1"/>
          </p:cNvSpPr>
          <p:nvPr>
            <p:ph type="pic" idx="1"/>
          </p:nvPr>
        </p:nvSpPr>
        <p:spPr>
          <a:xfrm>
            <a:off x="1" y="2267712"/>
            <a:ext cx="5914322" cy="4590288"/>
          </a:xfrm>
          <a:solidFill>
            <a:schemeClr val="bg1">
              <a:lumMod val="85000"/>
            </a:schemeClr>
          </a:solidFill>
          <a:ln>
            <a:noFill/>
          </a:ln>
        </p:spPr>
        <p:txBody>
          <a:bodyPr/>
          <a:lstStyle>
            <a:lvl1pPr marL="0" indent="0">
              <a:buNone/>
              <a:defRPr sz="2880"/>
            </a:lvl1pPr>
            <a:lvl2pPr marL="411480" indent="0">
              <a:buNone/>
              <a:defRPr sz="2520"/>
            </a:lvl2pPr>
            <a:lvl3pPr marL="822960" indent="0">
              <a:buNone/>
              <a:defRPr sz="2160"/>
            </a:lvl3pPr>
            <a:lvl4pPr marL="1234440" indent="0">
              <a:buNone/>
              <a:defRPr sz="1800"/>
            </a:lvl4pPr>
            <a:lvl5pPr marL="1645920" indent="0">
              <a:buNone/>
              <a:defRPr sz="1800"/>
            </a:lvl5pPr>
            <a:lvl6pPr marL="2057400" indent="0">
              <a:buNone/>
              <a:defRPr sz="1800"/>
            </a:lvl6pPr>
            <a:lvl7pPr marL="2468880" indent="0">
              <a:buNone/>
              <a:defRPr sz="1800"/>
            </a:lvl7pPr>
            <a:lvl8pPr marL="2880360" indent="0">
              <a:buNone/>
              <a:defRPr sz="1800"/>
            </a:lvl8pPr>
            <a:lvl9pPr marL="3291840" indent="0">
              <a:buNone/>
              <a:defRPr sz="18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1518B509-934D-400A-A922-45B61AC6EDD8}"/>
              </a:ext>
            </a:extLst>
          </p:cNvPr>
          <p:cNvSpPr>
            <a:spLocks noGrp="1"/>
          </p:cNvSpPr>
          <p:nvPr>
            <p:ph type="body" sz="half" idx="2"/>
          </p:nvPr>
        </p:nvSpPr>
        <p:spPr>
          <a:xfrm>
            <a:off x="6512374" y="2587752"/>
            <a:ext cx="3593570" cy="3593592"/>
          </a:xfrm>
        </p:spPr>
        <p:txBody>
          <a:bodyPr anchor="ctr">
            <a:normAutofit/>
          </a:bodyPr>
          <a:lstStyle>
            <a:lvl1pPr marL="0" indent="0">
              <a:buNone/>
              <a:defRPr sz="2160"/>
            </a:lvl1pPr>
            <a:lvl2pPr marL="411480" indent="0">
              <a:buNone/>
              <a:defRPr sz="1260"/>
            </a:lvl2pPr>
            <a:lvl3pPr marL="822960" indent="0">
              <a:buNone/>
              <a:defRPr sz="1080"/>
            </a:lvl3pPr>
            <a:lvl4pPr marL="1234440" indent="0">
              <a:buNone/>
              <a:defRPr sz="900"/>
            </a:lvl4pPr>
            <a:lvl5pPr marL="1645920" indent="0">
              <a:buNone/>
              <a:defRPr sz="900"/>
            </a:lvl5pPr>
            <a:lvl6pPr marL="2057400" indent="0">
              <a:buNone/>
              <a:defRPr sz="900"/>
            </a:lvl6pPr>
            <a:lvl7pPr marL="2468880" indent="0">
              <a:buNone/>
              <a:defRPr sz="900"/>
            </a:lvl7pPr>
            <a:lvl8pPr marL="2880360" indent="0">
              <a:buNone/>
              <a:defRPr sz="900"/>
            </a:lvl8pPr>
            <a:lvl9pPr marL="329184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9813C51-6954-4F3A-A043-D1BCC8B50F83}"/>
              </a:ext>
            </a:extLst>
          </p:cNvPr>
          <p:cNvSpPr>
            <a:spLocks noGrp="1"/>
          </p:cNvSpPr>
          <p:nvPr>
            <p:ph type="dt" sz="half" idx="10"/>
          </p:nvPr>
        </p:nvSpPr>
        <p:spPr/>
        <p:txBody>
          <a:bodyPr/>
          <a:lstStyle/>
          <a:p>
            <a:pPr algn="r"/>
            <a:fld id="{A37D6D71-8B28-4ED6-B932-04B197003D23}" type="datetimeFigureOut">
              <a:rPr lang="en-US" smtClean="0"/>
              <a:pPr algn="r"/>
              <a:t>2/24/2022</a:t>
            </a:fld>
            <a:endParaRPr lang="en-US" dirty="0"/>
          </a:p>
        </p:txBody>
      </p:sp>
      <p:sp>
        <p:nvSpPr>
          <p:cNvPr id="9" name="Footer Placeholder 8">
            <a:extLst>
              <a:ext uri="{FF2B5EF4-FFF2-40B4-BE49-F238E27FC236}">
                <a16:creationId xmlns:a16="http://schemas.microsoft.com/office/drawing/2014/main" id="{C0AC32FB-49A3-40E4-9D24-177597043627}"/>
              </a:ext>
            </a:extLst>
          </p:cNvPr>
          <p:cNvSpPr>
            <a:spLocks noGrp="1"/>
          </p:cNvSpPr>
          <p:nvPr>
            <p:ph type="ftr" sz="quarter" idx="11"/>
          </p:nvPr>
        </p:nvSpPr>
        <p:spPr/>
        <p:txBody>
          <a:bodyPr/>
          <a:lstStyle>
            <a:lvl1pPr>
              <a:defRPr>
                <a:solidFill>
                  <a:srgbClr val="FFFFFF"/>
                </a:solidFill>
                <a:effectLst>
                  <a:outerShdw blurRad="50800" dist="38100" dir="2700000" algn="tl" rotWithShape="0">
                    <a:prstClr val="black">
                      <a:alpha val="43000"/>
                    </a:prstClr>
                  </a:outerShdw>
                </a:effectLst>
              </a:defRPr>
            </a:lvl1pPr>
          </a:lstStyle>
          <a:p>
            <a:endParaRPr lang="en-US" dirty="0">
              <a:effectLst>
                <a:outerShdw blurRad="50800" dist="38100" dir="2700000" algn="tl" rotWithShape="0">
                  <a:prstClr val="black">
                    <a:alpha val="43000"/>
                  </a:prstClr>
                </a:outerShdw>
              </a:effectLst>
            </a:endParaRPr>
          </a:p>
        </p:txBody>
      </p:sp>
      <p:sp>
        <p:nvSpPr>
          <p:cNvPr id="10" name="Slide Number Placeholder 9">
            <a:extLst>
              <a:ext uri="{FF2B5EF4-FFF2-40B4-BE49-F238E27FC236}">
                <a16:creationId xmlns:a16="http://schemas.microsoft.com/office/drawing/2014/main" id="{EC93F5E6-DAE6-447B-8038-5F4C9A799F57}"/>
              </a:ext>
            </a:extLst>
          </p:cNvPr>
          <p:cNvSpPr>
            <a:spLocks noGrp="1"/>
          </p:cNvSpPr>
          <p:nvPr>
            <p:ph type="sldNum" sz="quarter" idx="12"/>
          </p:nvPr>
        </p:nvSpPr>
        <p:spPr/>
        <p:txBody>
          <a:bodyPr/>
          <a:lstStyle/>
          <a:p>
            <a:pPr algn="l"/>
            <a:fld id="{F97E8200-1950-409B-82E7-99938E7AE355}" type="slidenum">
              <a:rPr lang="en-US" smtClean="0"/>
              <a:pPr algn="l"/>
              <a:t>‹#›</a:t>
            </a:fld>
            <a:endParaRPr lang="en-US" dirty="0"/>
          </a:p>
        </p:txBody>
      </p:sp>
      <p:sp>
        <p:nvSpPr>
          <p:cNvPr id="2" name="Title 1">
            <a:extLst>
              <a:ext uri="{FF2B5EF4-FFF2-40B4-BE49-F238E27FC236}">
                <a16:creationId xmlns:a16="http://schemas.microsoft.com/office/drawing/2014/main" id="{9BFF97FB-514D-4FE8-A9A4-E9A111A56ED4}"/>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09822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D153959-30FA-4987-A094-7243641F474B}"/>
              </a:ext>
            </a:extLst>
          </p:cNvPr>
          <p:cNvSpPr/>
          <p:nvPr/>
        </p:nvSpPr>
        <p:spPr>
          <a:xfrm>
            <a:off x="0" y="1"/>
            <a:ext cx="10972800" cy="22649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a:p>
        </p:txBody>
      </p:sp>
      <p:sp>
        <p:nvSpPr>
          <p:cNvPr id="2" name="Title Placeholder 1">
            <a:extLst>
              <a:ext uri="{FF2B5EF4-FFF2-40B4-BE49-F238E27FC236}">
                <a16:creationId xmlns:a16="http://schemas.microsoft.com/office/drawing/2014/main" id="{50216229-A6DB-436A-B327-667E80F0A563}"/>
              </a:ext>
            </a:extLst>
          </p:cNvPr>
          <p:cNvSpPr>
            <a:spLocks noGrp="1"/>
          </p:cNvSpPr>
          <p:nvPr>
            <p:ph type="title"/>
          </p:nvPr>
        </p:nvSpPr>
        <p:spPr>
          <a:xfrm>
            <a:off x="864108" y="317814"/>
            <a:ext cx="9241841" cy="170078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B2B351D-270D-480D-8AF5-6A213ED2B3FB}"/>
              </a:ext>
            </a:extLst>
          </p:cNvPr>
          <p:cNvSpPr>
            <a:spLocks noGrp="1"/>
          </p:cNvSpPr>
          <p:nvPr>
            <p:ph type="body" idx="1"/>
          </p:nvPr>
        </p:nvSpPr>
        <p:spPr>
          <a:xfrm>
            <a:off x="864108" y="2587752"/>
            <a:ext cx="9241841" cy="35935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1EB0E73-3310-4A8F-BB4A-7A6A99121A61}"/>
              </a:ext>
            </a:extLst>
          </p:cNvPr>
          <p:cNvSpPr>
            <a:spLocks noGrp="1"/>
          </p:cNvSpPr>
          <p:nvPr>
            <p:ph type="dt" sz="half" idx="2"/>
          </p:nvPr>
        </p:nvSpPr>
        <p:spPr>
          <a:xfrm>
            <a:off x="6213348" y="6356351"/>
            <a:ext cx="2913278" cy="365125"/>
          </a:xfrm>
          <a:prstGeom prst="rect">
            <a:avLst/>
          </a:prstGeom>
        </p:spPr>
        <p:txBody>
          <a:bodyPr vert="horz" lIns="91440" tIns="45720" rIns="91440" bIns="45720" rtlCol="0" anchor="ctr"/>
          <a:lstStyle>
            <a:lvl1pPr algn="just">
              <a:defRPr sz="1080" spc="45" baseline="0">
                <a:solidFill>
                  <a:schemeClr val="tx1"/>
                </a:solidFill>
              </a:defRPr>
            </a:lvl1pPr>
          </a:lstStyle>
          <a:p>
            <a:pPr algn="r"/>
            <a:fld id="{A37D6D71-8B28-4ED6-B932-04B197003D23}" type="datetimeFigureOut">
              <a:rPr lang="en-US" smtClean="0"/>
              <a:pPr algn="r"/>
              <a:t>2/24/2022</a:t>
            </a:fld>
            <a:endParaRPr lang="en-US" spc="45" dirty="0"/>
          </a:p>
        </p:txBody>
      </p:sp>
      <p:sp>
        <p:nvSpPr>
          <p:cNvPr id="5" name="Footer Placeholder 4">
            <a:extLst>
              <a:ext uri="{FF2B5EF4-FFF2-40B4-BE49-F238E27FC236}">
                <a16:creationId xmlns:a16="http://schemas.microsoft.com/office/drawing/2014/main" id="{1381C4C0-515B-4404-A780-C31E7DFE54A4}"/>
              </a:ext>
            </a:extLst>
          </p:cNvPr>
          <p:cNvSpPr>
            <a:spLocks noGrp="1"/>
          </p:cNvSpPr>
          <p:nvPr>
            <p:ph type="ftr" sz="quarter" idx="3"/>
          </p:nvPr>
        </p:nvSpPr>
        <p:spPr>
          <a:xfrm>
            <a:off x="864108" y="6356351"/>
            <a:ext cx="4954219" cy="365125"/>
          </a:xfrm>
          <a:prstGeom prst="rect">
            <a:avLst/>
          </a:prstGeom>
        </p:spPr>
        <p:txBody>
          <a:bodyPr vert="horz" lIns="91440" tIns="45720" rIns="91440" bIns="45720" rtlCol="0" anchor="ctr"/>
          <a:lstStyle>
            <a:lvl1pPr algn="l">
              <a:defRPr sz="990" cap="all" spc="45" baseline="0">
                <a:solidFill>
                  <a:schemeClr val="tx1"/>
                </a:solidFill>
              </a:defRPr>
            </a:lvl1pPr>
          </a:lstStyle>
          <a:p>
            <a:endParaRPr lang="en-US" spc="45" dirty="0"/>
          </a:p>
        </p:txBody>
      </p:sp>
      <p:sp>
        <p:nvSpPr>
          <p:cNvPr id="6" name="Slide Number Placeholder 5">
            <a:extLst>
              <a:ext uri="{FF2B5EF4-FFF2-40B4-BE49-F238E27FC236}">
                <a16:creationId xmlns:a16="http://schemas.microsoft.com/office/drawing/2014/main" id="{944C30C7-F013-428C-A6F7-A8CCCD14CEF4}"/>
              </a:ext>
            </a:extLst>
          </p:cNvPr>
          <p:cNvSpPr>
            <a:spLocks noGrp="1"/>
          </p:cNvSpPr>
          <p:nvPr>
            <p:ph type="sldNum" sz="quarter" idx="4"/>
          </p:nvPr>
        </p:nvSpPr>
        <p:spPr>
          <a:xfrm>
            <a:off x="9266530" y="6356351"/>
            <a:ext cx="839419" cy="365125"/>
          </a:xfrm>
          <a:prstGeom prst="rect">
            <a:avLst/>
          </a:prstGeom>
        </p:spPr>
        <p:txBody>
          <a:bodyPr vert="horz" lIns="91440" tIns="45720" rIns="91440" bIns="45720" rtlCol="0" anchor="ctr"/>
          <a:lstStyle>
            <a:lvl1pPr algn="r">
              <a:defRPr sz="1080">
                <a:solidFill>
                  <a:schemeClr val="tx1"/>
                </a:solidFill>
              </a:defRPr>
            </a:lvl1pPr>
          </a:lstStyle>
          <a:p>
            <a:pPr algn="l"/>
            <a:fld id="{F97E8200-1950-409B-82E7-99938E7AE355}" type="slidenum">
              <a:rPr lang="en-US" smtClean="0"/>
              <a:pPr algn="l"/>
              <a:t>‹#›</a:t>
            </a:fld>
            <a:endParaRPr lang="en-US" dirty="0"/>
          </a:p>
        </p:txBody>
      </p:sp>
    </p:spTree>
    <p:extLst>
      <p:ext uri="{BB962C8B-B14F-4D97-AF65-F5344CB8AC3E}">
        <p14:creationId xmlns:p14="http://schemas.microsoft.com/office/powerpoint/2010/main" val="2197069889"/>
      </p:ext>
    </p:extLst>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53" r:id="rId6"/>
    <p:sldLayoutId id="2147483749" r:id="rId7"/>
    <p:sldLayoutId id="2147483750" r:id="rId8"/>
    <p:sldLayoutId id="2147483751" r:id="rId9"/>
    <p:sldLayoutId id="2147483752" r:id="rId10"/>
    <p:sldLayoutId id="2147483754" r:id="rId11"/>
  </p:sldLayoutIdLst>
  <p:txStyles>
    <p:titleStyle>
      <a:lvl1pPr algn="l" defTabSz="822960" rtl="0" eaLnBrk="1" latinLnBrk="0" hangingPunct="1">
        <a:lnSpc>
          <a:spcPct val="90000"/>
        </a:lnSpc>
        <a:spcBef>
          <a:spcPct val="0"/>
        </a:spcBef>
        <a:buNone/>
        <a:defRPr sz="5940" kern="1200" cap="all" spc="108" baseline="0">
          <a:solidFill>
            <a:schemeClr val="bg1"/>
          </a:solidFill>
          <a:latin typeface="+mj-lt"/>
          <a:ea typeface="+mj-ea"/>
          <a:cs typeface="+mj-cs"/>
        </a:defRPr>
      </a:lvl1pPr>
    </p:titleStyle>
    <p:bodyStyle>
      <a:lvl1pPr marL="0" indent="0" algn="l" defTabSz="822960" rtl="0" eaLnBrk="1" latinLnBrk="0" hangingPunct="1">
        <a:lnSpc>
          <a:spcPct val="101000"/>
        </a:lnSpc>
        <a:spcBef>
          <a:spcPts val="630"/>
        </a:spcBef>
        <a:spcAft>
          <a:spcPts val="630"/>
        </a:spcAft>
        <a:buFont typeface="Arial" panose="020B0604020202020204" pitchFamily="34" charset="0"/>
        <a:buNone/>
        <a:defRPr sz="2340" kern="1200" spc="45" baseline="0">
          <a:solidFill>
            <a:schemeClr val="tx1"/>
          </a:solidFill>
          <a:latin typeface="+mn-lt"/>
          <a:ea typeface="+mn-ea"/>
          <a:cs typeface="+mn-cs"/>
        </a:defRPr>
      </a:lvl1pPr>
      <a:lvl2pPr marL="246888" indent="-246888" algn="l" defTabSz="822960" rtl="0" eaLnBrk="1" latinLnBrk="0" hangingPunct="1">
        <a:lnSpc>
          <a:spcPct val="101000"/>
        </a:lnSpc>
        <a:spcBef>
          <a:spcPts val="360"/>
        </a:spcBef>
        <a:spcAft>
          <a:spcPts val="360"/>
        </a:spcAft>
        <a:buClrTx/>
        <a:buFont typeface="Wingdings" panose="05000000000000000000" pitchFamily="2" charset="2"/>
        <a:buChar char="§"/>
        <a:defRPr sz="2070" kern="1200" spc="45" baseline="0">
          <a:solidFill>
            <a:schemeClr val="tx1"/>
          </a:solidFill>
          <a:latin typeface="+mn-lt"/>
          <a:ea typeface="+mn-ea"/>
          <a:cs typeface="+mn-cs"/>
        </a:defRPr>
      </a:lvl2pPr>
      <a:lvl3pPr marL="246888" indent="0" algn="l" defTabSz="822960" rtl="0" eaLnBrk="1" latinLnBrk="0" hangingPunct="1">
        <a:lnSpc>
          <a:spcPct val="101000"/>
        </a:lnSpc>
        <a:spcBef>
          <a:spcPts val="360"/>
        </a:spcBef>
        <a:spcAft>
          <a:spcPts val="360"/>
        </a:spcAft>
        <a:buFont typeface="Arial" panose="020B0604020202020204" pitchFamily="34" charset="0"/>
        <a:buNone/>
        <a:defRPr sz="1620" b="1" kern="1200" spc="45" baseline="0">
          <a:solidFill>
            <a:schemeClr val="tx1"/>
          </a:solidFill>
          <a:latin typeface="+mn-lt"/>
          <a:ea typeface="+mn-ea"/>
          <a:cs typeface="+mn-cs"/>
        </a:defRPr>
      </a:lvl3pPr>
      <a:lvl4pPr marL="534924" indent="-246888" algn="l" defTabSz="822960" rtl="0" eaLnBrk="1" latinLnBrk="0" hangingPunct="1">
        <a:lnSpc>
          <a:spcPct val="101000"/>
        </a:lnSpc>
        <a:spcBef>
          <a:spcPts val="360"/>
        </a:spcBef>
        <a:spcAft>
          <a:spcPts val="360"/>
        </a:spcAft>
        <a:buClrTx/>
        <a:buFont typeface="Wingdings" panose="05000000000000000000" pitchFamily="2" charset="2"/>
        <a:buChar char="§"/>
        <a:defRPr sz="1620" kern="1200" spc="45" baseline="0">
          <a:solidFill>
            <a:schemeClr val="tx1"/>
          </a:solidFill>
          <a:latin typeface="+mn-lt"/>
          <a:ea typeface="+mn-ea"/>
          <a:cs typeface="+mn-cs"/>
        </a:defRPr>
      </a:lvl4pPr>
      <a:lvl5pPr marL="534924" indent="0" algn="l" defTabSz="822960" rtl="0" eaLnBrk="1" latinLnBrk="0" hangingPunct="1">
        <a:lnSpc>
          <a:spcPct val="101000"/>
        </a:lnSpc>
        <a:spcBef>
          <a:spcPts val="360"/>
        </a:spcBef>
        <a:spcAft>
          <a:spcPts val="360"/>
        </a:spcAft>
        <a:buFont typeface="Arial" panose="020B0604020202020204" pitchFamily="34" charset="0"/>
        <a:buNone/>
        <a:defRPr sz="1620" b="1" kern="1200" spc="45" baseline="0">
          <a:solidFill>
            <a:schemeClr val="tx1"/>
          </a:solidFill>
          <a:latin typeface="+mn-lt"/>
          <a:ea typeface="+mn-ea"/>
          <a:cs typeface="+mn-cs"/>
        </a:defRPr>
      </a:lvl5pPr>
      <a:lvl6pPr marL="226314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6pPr>
      <a:lvl7pPr marL="267462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7pPr>
      <a:lvl8pPr marL="308610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8pPr>
      <a:lvl9pPr marL="349758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9pPr>
    </p:bodyStyle>
    <p:otherStyle>
      <a:defPPr>
        <a:defRPr lang="en-US"/>
      </a:defPPr>
      <a:lvl1pPr marL="0" algn="l" defTabSz="822960" rtl="0" eaLnBrk="1" latinLnBrk="0" hangingPunct="1">
        <a:defRPr sz="1620" kern="1200">
          <a:solidFill>
            <a:schemeClr val="tx1"/>
          </a:solidFill>
          <a:latin typeface="+mn-lt"/>
          <a:ea typeface="+mn-ea"/>
          <a:cs typeface="+mn-cs"/>
        </a:defRPr>
      </a:lvl1pPr>
      <a:lvl2pPr marL="411480" algn="l" defTabSz="822960" rtl="0" eaLnBrk="1" latinLnBrk="0" hangingPunct="1">
        <a:defRPr sz="1620" kern="1200">
          <a:solidFill>
            <a:schemeClr val="tx1"/>
          </a:solidFill>
          <a:latin typeface="+mn-lt"/>
          <a:ea typeface="+mn-ea"/>
          <a:cs typeface="+mn-cs"/>
        </a:defRPr>
      </a:lvl2pPr>
      <a:lvl3pPr marL="822960" algn="l" defTabSz="822960" rtl="0" eaLnBrk="1" latinLnBrk="0" hangingPunct="1">
        <a:defRPr sz="1620" kern="1200">
          <a:solidFill>
            <a:schemeClr val="tx1"/>
          </a:solidFill>
          <a:latin typeface="+mn-lt"/>
          <a:ea typeface="+mn-ea"/>
          <a:cs typeface="+mn-cs"/>
        </a:defRPr>
      </a:lvl3pPr>
      <a:lvl4pPr marL="1234440" algn="l" defTabSz="822960" rtl="0" eaLnBrk="1" latinLnBrk="0" hangingPunct="1">
        <a:defRPr sz="1620" kern="1200">
          <a:solidFill>
            <a:schemeClr val="tx1"/>
          </a:solidFill>
          <a:latin typeface="+mn-lt"/>
          <a:ea typeface="+mn-ea"/>
          <a:cs typeface="+mn-cs"/>
        </a:defRPr>
      </a:lvl4pPr>
      <a:lvl5pPr marL="1645920" algn="l" defTabSz="822960" rtl="0" eaLnBrk="1" latinLnBrk="0" hangingPunct="1">
        <a:defRPr sz="1620" kern="1200">
          <a:solidFill>
            <a:schemeClr val="tx1"/>
          </a:solidFill>
          <a:latin typeface="+mn-lt"/>
          <a:ea typeface="+mn-ea"/>
          <a:cs typeface="+mn-cs"/>
        </a:defRPr>
      </a:lvl5pPr>
      <a:lvl6pPr marL="2057400" algn="l" defTabSz="822960" rtl="0" eaLnBrk="1" latinLnBrk="0" hangingPunct="1">
        <a:defRPr sz="1620" kern="1200">
          <a:solidFill>
            <a:schemeClr val="tx1"/>
          </a:solidFill>
          <a:latin typeface="+mn-lt"/>
          <a:ea typeface="+mn-ea"/>
          <a:cs typeface="+mn-cs"/>
        </a:defRPr>
      </a:lvl6pPr>
      <a:lvl7pPr marL="2468880" algn="l" defTabSz="822960" rtl="0" eaLnBrk="1" latinLnBrk="0" hangingPunct="1">
        <a:defRPr sz="1620" kern="1200">
          <a:solidFill>
            <a:schemeClr val="tx1"/>
          </a:solidFill>
          <a:latin typeface="+mn-lt"/>
          <a:ea typeface="+mn-ea"/>
          <a:cs typeface="+mn-cs"/>
        </a:defRPr>
      </a:lvl7pPr>
      <a:lvl8pPr marL="2880360" algn="l" defTabSz="822960" rtl="0" eaLnBrk="1" latinLnBrk="0" hangingPunct="1">
        <a:defRPr sz="1620" kern="1200">
          <a:solidFill>
            <a:schemeClr val="tx1"/>
          </a:solidFill>
          <a:latin typeface="+mn-lt"/>
          <a:ea typeface="+mn-ea"/>
          <a:cs typeface="+mn-cs"/>
        </a:defRPr>
      </a:lvl8pPr>
      <a:lvl9pPr marL="3291840" algn="l" defTabSz="822960" rtl="0" eaLnBrk="1" latinLnBrk="0" hangingPunct="1">
        <a:defRPr sz="16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0" name="Rectangle 59">
            <a:extLst>
              <a:ext uri="{FF2B5EF4-FFF2-40B4-BE49-F238E27FC236}">
                <a16:creationId xmlns:a16="http://schemas.microsoft.com/office/drawing/2014/main" id="{4AA13AD3-0A4F-475A-BEBB-DEEFF5C09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42900"/>
            <a:ext cx="10972800" cy="6172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a:p>
        </p:txBody>
      </p:sp>
      <p:sp>
        <p:nvSpPr>
          <p:cNvPr id="62" name="Rectangle 61">
            <a:extLst>
              <a:ext uri="{FF2B5EF4-FFF2-40B4-BE49-F238E27FC236}">
                <a16:creationId xmlns:a16="http://schemas.microsoft.com/office/drawing/2014/main" id="{9654BDA8-EE5D-4DC8-BA6E-A93D650163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91613" y="1005841"/>
            <a:ext cx="6781187" cy="48463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a:p>
        </p:txBody>
      </p:sp>
      <p:sp>
        <p:nvSpPr>
          <p:cNvPr id="2" name="Title 1">
            <a:extLst>
              <a:ext uri="{FF2B5EF4-FFF2-40B4-BE49-F238E27FC236}">
                <a16:creationId xmlns:a16="http://schemas.microsoft.com/office/drawing/2014/main" id="{582C03DC-0EFC-49F9-B8EE-0F978560662F}"/>
              </a:ext>
            </a:extLst>
          </p:cNvPr>
          <p:cNvSpPr>
            <a:spLocks noGrp="1"/>
          </p:cNvSpPr>
          <p:nvPr>
            <p:ph type="ctrTitle"/>
          </p:nvPr>
        </p:nvSpPr>
        <p:spPr>
          <a:xfrm>
            <a:off x="4770733" y="1677271"/>
            <a:ext cx="5335216" cy="2742118"/>
          </a:xfrm>
        </p:spPr>
        <p:txBody>
          <a:bodyPr>
            <a:normAutofit/>
          </a:bodyPr>
          <a:lstStyle/>
          <a:p>
            <a:pPr algn="l"/>
            <a:r>
              <a:rPr lang="en-US" dirty="0">
                <a:solidFill>
                  <a:schemeClr val="bg1"/>
                </a:solidFill>
              </a:rPr>
              <a:t>Who was There?</a:t>
            </a:r>
          </a:p>
        </p:txBody>
      </p:sp>
      <p:sp>
        <p:nvSpPr>
          <p:cNvPr id="3" name="Subtitle 2">
            <a:extLst>
              <a:ext uri="{FF2B5EF4-FFF2-40B4-BE49-F238E27FC236}">
                <a16:creationId xmlns:a16="http://schemas.microsoft.com/office/drawing/2014/main" id="{9503AEDD-DF1F-4D78-94A2-8078F25B4949}"/>
              </a:ext>
            </a:extLst>
          </p:cNvPr>
          <p:cNvSpPr>
            <a:spLocks noGrp="1"/>
          </p:cNvSpPr>
          <p:nvPr>
            <p:ph type="subTitle" idx="1"/>
          </p:nvPr>
        </p:nvSpPr>
        <p:spPr>
          <a:xfrm>
            <a:off x="4770733" y="4560570"/>
            <a:ext cx="5335216" cy="951548"/>
          </a:xfrm>
        </p:spPr>
        <p:txBody>
          <a:bodyPr>
            <a:normAutofit fontScale="92500" lnSpcReduction="10000"/>
          </a:bodyPr>
          <a:lstStyle/>
          <a:p>
            <a:pPr algn="l"/>
            <a:r>
              <a:rPr lang="en-US" dirty="0"/>
              <a:t>The crowds at Jesus’ betrayal and crucifixion</a:t>
            </a:r>
          </a:p>
        </p:txBody>
      </p:sp>
      <p:pic>
        <p:nvPicPr>
          <p:cNvPr id="5" name="Picture 4" descr="A silhouette of a person&#10;&#10;Description automatically generated with low confidence">
            <a:extLst>
              <a:ext uri="{FF2B5EF4-FFF2-40B4-BE49-F238E27FC236}">
                <a16:creationId xmlns:a16="http://schemas.microsoft.com/office/drawing/2014/main" id="{A076CCE3-C4D1-4E1B-BDA9-E7545E8AA74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120" y="2082689"/>
            <a:ext cx="3176324" cy="2692620"/>
          </a:xfrm>
          <a:prstGeom prst="rect">
            <a:avLst/>
          </a:prstGeom>
        </p:spPr>
      </p:pic>
    </p:spTree>
    <p:extLst>
      <p:ext uri="{BB962C8B-B14F-4D97-AF65-F5344CB8AC3E}">
        <p14:creationId xmlns:p14="http://schemas.microsoft.com/office/powerpoint/2010/main" val="305458805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B6D1D7F-141C-4D8E-BFBA-D95B68E16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1" y="0"/>
            <a:ext cx="10970057"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92D574C-0C56-4482-BF97-5685402C6DA3}"/>
              </a:ext>
            </a:extLst>
          </p:cNvPr>
          <p:cNvSpPr>
            <a:spLocks noGrp="1"/>
          </p:cNvSpPr>
          <p:nvPr>
            <p:ph type="title"/>
          </p:nvPr>
        </p:nvSpPr>
        <p:spPr>
          <a:xfrm>
            <a:off x="864108" y="317814"/>
            <a:ext cx="9241840" cy="1700784"/>
          </a:xfrm>
        </p:spPr>
        <p:txBody>
          <a:bodyPr>
            <a:normAutofit/>
          </a:bodyPr>
          <a:lstStyle/>
          <a:p>
            <a:r>
              <a:rPr lang="en-US" sz="5500" dirty="0"/>
              <a:t>Social Failure Representatives</a:t>
            </a:r>
          </a:p>
        </p:txBody>
      </p:sp>
      <p:sp>
        <p:nvSpPr>
          <p:cNvPr id="10" name="Rectangle 9">
            <a:extLst>
              <a:ext uri="{FF2B5EF4-FFF2-40B4-BE49-F238E27FC236}">
                <a16:creationId xmlns:a16="http://schemas.microsoft.com/office/drawing/2014/main" id="{27248369-464E-49D1-91FC-BC34A50A66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1" y="2264989"/>
            <a:ext cx="10970057" cy="39521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41A5249-77DF-4378-A59C-23B81DDC106C}"/>
              </a:ext>
            </a:extLst>
          </p:cNvPr>
          <p:cNvSpPr>
            <a:spLocks noGrp="1"/>
          </p:cNvSpPr>
          <p:nvPr>
            <p:ph idx="1"/>
          </p:nvPr>
        </p:nvSpPr>
        <p:spPr>
          <a:xfrm>
            <a:off x="864108" y="2587752"/>
            <a:ext cx="9241840" cy="3258102"/>
          </a:xfrm>
        </p:spPr>
        <p:txBody>
          <a:bodyPr>
            <a:normAutofit/>
          </a:bodyPr>
          <a:lstStyle/>
          <a:p>
            <a:r>
              <a:rPr lang="en-US" sz="2800" dirty="0">
                <a:latin typeface="Arial" panose="020B0604020202020204" pitchFamily="34" charset="0"/>
                <a:cs typeface="Arial" panose="020B0604020202020204" pitchFamily="34" charset="0"/>
              </a:rPr>
              <a:t>Mt 26:15-22 “</a:t>
            </a:r>
            <a:r>
              <a:rPr lang="en-US" sz="2800" baseline="30000" dirty="0">
                <a:latin typeface="Arial" panose="020B0604020202020204" pitchFamily="34" charset="0"/>
                <a:cs typeface="Arial" panose="020B0604020202020204" pitchFamily="34" charset="0"/>
              </a:rPr>
              <a:t>21 </a:t>
            </a:r>
            <a:r>
              <a:rPr lang="en-US" sz="2800" dirty="0">
                <a:latin typeface="Arial" panose="020B0604020202020204" pitchFamily="34" charset="0"/>
                <a:cs typeface="Arial" panose="020B0604020202020204" pitchFamily="34" charset="0"/>
              </a:rPr>
              <a:t>The governor answered and said to them, “Which of the two do you want me to release to you?” They said, “Barabbas!”</a:t>
            </a:r>
          </a:p>
          <a:p>
            <a:r>
              <a:rPr lang="en-US" sz="2800" baseline="30000" dirty="0">
                <a:latin typeface="Arial" panose="020B0604020202020204" pitchFamily="34" charset="0"/>
                <a:cs typeface="Arial" panose="020B0604020202020204" pitchFamily="34" charset="0"/>
              </a:rPr>
              <a:t>22 </a:t>
            </a:r>
            <a:r>
              <a:rPr lang="en-US" sz="2800" dirty="0">
                <a:latin typeface="Arial" panose="020B0604020202020204" pitchFamily="34" charset="0"/>
                <a:cs typeface="Arial" panose="020B0604020202020204" pitchFamily="34" charset="0"/>
              </a:rPr>
              <a:t>Pilate said to them, “What then shall I do with Jesus who is called Christ?” </a:t>
            </a:r>
            <a:r>
              <a:rPr lang="en-US" sz="2800" i="1" dirty="0">
                <a:latin typeface="Arial" panose="020B0604020202020204" pitchFamily="34" charset="0"/>
                <a:cs typeface="Arial" panose="020B0604020202020204" pitchFamily="34" charset="0"/>
              </a:rPr>
              <a:t>They</a:t>
            </a:r>
            <a:r>
              <a:rPr lang="en-US" sz="2800" dirty="0">
                <a:latin typeface="Arial" panose="020B0604020202020204" pitchFamily="34" charset="0"/>
                <a:cs typeface="Arial" panose="020B0604020202020204" pitchFamily="34" charset="0"/>
              </a:rPr>
              <a:t> all said to him, “Let Him be crucified!”</a:t>
            </a:r>
          </a:p>
          <a:p>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560317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B6D1D7F-141C-4D8E-BFBA-D95B68E16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1" y="0"/>
            <a:ext cx="10970057"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92D574C-0C56-4482-BF97-5685402C6DA3}"/>
              </a:ext>
            </a:extLst>
          </p:cNvPr>
          <p:cNvSpPr>
            <a:spLocks noGrp="1"/>
          </p:cNvSpPr>
          <p:nvPr>
            <p:ph type="title"/>
          </p:nvPr>
        </p:nvSpPr>
        <p:spPr>
          <a:xfrm>
            <a:off x="864108" y="317814"/>
            <a:ext cx="9241840" cy="1700784"/>
          </a:xfrm>
        </p:spPr>
        <p:txBody>
          <a:bodyPr>
            <a:normAutofit/>
          </a:bodyPr>
          <a:lstStyle/>
          <a:p>
            <a:r>
              <a:rPr lang="en-US" sz="5500" dirty="0"/>
              <a:t>Social Failure Representatives</a:t>
            </a:r>
          </a:p>
        </p:txBody>
      </p:sp>
      <p:sp>
        <p:nvSpPr>
          <p:cNvPr id="10" name="Rectangle 9">
            <a:extLst>
              <a:ext uri="{FF2B5EF4-FFF2-40B4-BE49-F238E27FC236}">
                <a16:creationId xmlns:a16="http://schemas.microsoft.com/office/drawing/2014/main" id="{27248369-464E-49D1-91FC-BC34A50A66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1" y="2264989"/>
            <a:ext cx="10970057" cy="39521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41A5249-77DF-4378-A59C-23B81DDC106C}"/>
              </a:ext>
            </a:extLst>
          </p:cNvPr>
          <p:cNvSpPr>
            <a:spLocks noGrp="1"/>
          </p:cNvSpPr>
          <p:nvPr>
            <p:ph idx="1"/>
          </p:nvPr>
        </p:nvSpPr>
        <p:spPr>
          <a:xfrm>
            <a:off x="864108" y="2587752"/>
            <a:ext cx="9241840" cy="3258102"/>
          </a:xfrm>
        </p:spPr>
        <p:txBody>
          <a:bodyPr>
            <a:normAutofit/>
          </a:bodyPr>
          <a:lstStyle/>
          <a:p>
            <a:r>
              <a:rPr lang="en-US" sz="3200" dirty="0">
                <a:latin typeface="Arial" panose="020B0604020202020204" pitchFamily="34" charset="0"/>
                <a:cs typeface="Arial" panose="020B0604020202020204" pitchFamily="34" charset="0"/>
              </a:rPr>
              <a:t>Mt 27:38,44 “</a:t>
            </a:r>
            <a:r>
              <a:rPr lang="en-US" sz="3200" baseline="30000" dirty="0">
                <a:latin typeface="Arial" panose="020B0604020202020204" pitchFamily="34" charset="0"/>
                <a:cs typeface="Arial" panose="020B0604020202020204" pitchFamily="34" charset="0"/>
              </a:rPr>
              <a:t>38 </a:t>
            </a:r>
            <a:r>
              <a:rPr lang="en-US" sz="3200" dirty="0">
                <a:latin typeface="Arial" panose="020B0604020202020204" pitchFamily="34" charset="0"/>
                <a:cs typeface="Arial" panose="020B0604020202020204" pitchFamily="34" charset="0"/>
              </a:rPr>
              <a:t>Then </a:t>
            </a:r>
            <a:r>
              <a:rPr lang="en-US" sz="3200" dirty="0">
                <a:highlight>
                  <a:srgbClr val="FFFF00"/>
                </a:highlight>
                <a:latin typeface="Arial" panose="020B0604020202020204" pitchFamily="34" charset="0"/>
                <a:cs typeface="Arial" panose="020B0604020202020204" pitchFamily="34" charset="0"/>
              </a:rPr>
              <a:t>two robbers</a:t>
            </a:r>
            <a:r>
              <a:rPr lang="en-US" sz="3200" dirty="0">
                <a:latin typeface="Arial" panose="020B0604020202020204" pitchFamily="34" charset="0"/>
                <a:cs typeface="Arial" panose="020B0604020202020204" pitchFamily="34" charset="0"/>
              </a:rPr>
              <a:t> were crucified with Him, one on the right and another on the left…. </a:t>
            </a:r>
            <a:r>
              <a:rPr lang="en-US" sz="3200" baseline="30000" dirty="0">
                <a:latin typeface="Arial" panose="020B0604020202020204" pitchFamily="34" charset="0"/>
                <a:cs typeface="Arial" panose="020B0604020202020204" pitchFamily="34" charset="0"/>
              </a:rPr>
              <a:t>44 </a:t>
            </a:r>
            <a:r>
              <a:rPr lang="en-US" sz="3200" dirty="0">
                <a:latin typeface="Arial" panose="020B0604020202020204" pitchFamily="34" charset="0"/>
                <a:cs typeface="Arial" panose="020B0604020202020204" pitchFamily="34" charset="0"/>
              </a:rPr>
              <a:t>Even the </a:t>
            </a:r>
            <a:r>
              <a:rPr lang="en-US" sz="3200" dirty="0">
                <a:highlight>
                  <a:srgbClr val="FFFF00"/>
                </a:highlight>
                <a:latin typeface="Arial" panose="020B0604020202020204" pitchFamily="34" charset="0"/>
                <a:cs typeface="Arial" panose="020B0604020202020204" pitchFamily="34" charset="0"/>
              </a:rPr>
              <a:t>robbers</a:t>
            </a:r>
            <a:r>
              <a:rPr lang="en-US" sz="3200" dirty="0">
                <a:latin typeface="Arial" panose="020B0604020202020204" pitchFamily="34" charset="0"/>
                <a:cs typeface="Arial" panose="020B0604020202020204" pitchFamily="34" charset="0"/>
              </a:rPr>
              <a:t> who were crucified with Him reviled Him with the same thing.”</a:t>
            </a:r>
          </a:p>
        </p:txBody>
      </p:sp>
    </p:spTree>
    <p:extLst>
      <p:ext uri="{BB962C8B-B14F-4D97-AF65-F5344CB8AC3E}">
        <p14:creationId xmlns:p14="http://schemas.microsoft.com/office/powerpoint/2010/main" val="52947733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B6D1D7F-141C-4D8E-BFBA-D95B68E16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1" y="0"/>
            <a:ext cx="10970057"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92D574C-0C56-4482-BF97-5685402C6DA3}"/>
              </a:ext>
            </a:extLst>
          </p:cNvPr>
          <p:cNvSpPr>
            <a:spLocks noGrp="1"/>
          </p:cNvSpPr>
          <p:nvPr>
            <p:ph type="title"/>
          </p:nvPr>
        </p:nvSpPr>
        <p:spPr>
          <a:xfrm>
            <a:off x="864108" y="317814"/>
            <a:ext cx="9241840" cy="1700784"/>
          </a:xfrm>
        </p:spPr>
        <p:txBody>
          <a:bodyPr>
            <a:normAutofit/>
          </a:bodyPr>
          <a:lstStyle/>
          <a:p>
            <a:r>
              <a:rPr lang="en-US" sz="5500" dirty="0"/>
              <a:t>Religious</a:t>
            </a:r>
            <a:br>
              <a:rPr lang="en-US" sz="5500" dirty="0"/>
            </a:br>
            <a:r>
              <a:rPr lang="en-US" sz="5500" dirty="0"/>
              <a:t>Representatives</a:t>
            </a:r>
          </a:p>
        </p:txBody>
      </p:sp>
      <p:sp>
        <p:nvSpPr>
          <p:cNvPr id="10" name="Rectangle 9">
            <a:extLst>
              <a:ext uri="{FF2B5EF4-FFF2-40B4-BE49-F238E27FC236}">
                <a16:creationId xmlns:a16="http://schemas.microsoft.com/office/drawing/2014/main" id="{27248369-464E-49D1-91FC-BC34A50A66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1" y="2264989"/>
            <a:ext cx="10970057" cy="39521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41A5249-77DF-4378-A59C-23B81DDC106C}"/>
              </a:ext>
            </a:extLst>
          </p:cNvPr>
          <p:cNvSpPr>
            <a:spLocks noGrp="1"/>
          </p:cNvSpPr>
          <p:nvPr>
            <p:ph idx="1"/>
          </p:nvPr>
        </p:nvSpPr>
        <p:spPr>
          <a:xfrm>
            <a:off x="864108" y="2587752"/>
            <a:ext cx="9241840" cy="3258102"/>
          </a:xfrm>
        </p:spPr>
        <p:txBody>
          <a:bodyPr>
            <a:normAutofit/>
          </a:bodyPr>
          <a:lstStyle/>
          <a:p>
            <a:r>
              <a:rPr lang="en-US" sz="2800" dirty="0">
                <a:latin typeface="Arial" panose="020B0604020202020204" pitchFamily="34" charset="0"/>
                <a:cs typeface="Arial" panose="020B0604020202020204" pitchFamily="34" charset="0"/>
              </a:rPr>
              <a:t>Mt 27:41-43 “</a:t>
            </a:r>
            <a:r>
              <a:rPr lang="en-US" sz="2800" baseline="30000" dirty="0">
                <a:latin typeface="Arial" panose="020B0604020202020204" pitchFamily="34" charset="0"/>
                <a:cs typeface="Arial" panose="020B0604020202020204" pitchFamily="34" charset="0"/>
              </a:rPr>
              <a:t>41 </a:t>
            </a:r>
            <a:r>
              <a:rPr lang="en-US" sz="2800" dirty="0">
                <a:latin typeface="Arial" panose="020B0604020202020204" pitchFamily="34" charset="0"/>
                <a:cs typeface="Arial" panose="020B0604020202020204" pitchFamily="34" charset="0"/>
              </a:rPr>
              <a:t>Likewise the </a:t>
            </a:r>
            <a:r>
              <a:rPr lang="en-US" sz="2800" dirty="0">
                <a:highlight>
                  <a:srgbClr val="FFFF00"/>
                </a:highlight>
                <a:latin typeface="Arial" panose="020B0604020202020204" pitchFamily="34" charset="0"/>
                <a:cs typeface="Arial" panose="020B0604020202020204" pitchFamily="34" charset="0"/>
              </a:rPr>
              <a:t>chief priests</a:t>
            </a:r>
            <a:r>
              <a:rPr lang="en-US" sz="2800" dirty="0">
                <a:latin typeface="Arial" panose="020B0604020202020204" pitchFamily="34" charset="0"/>
                <a:cs typeface="Arial" panose="020B0604020202020204" pitchFamily="34" charset="0"/>
              </a:rPr>
              <a:t> also, mocking with the</a:t>
            </a:r>
            <a:r>
              <a:rPr lang="en-US" sz="2800" baseline="30000" dirty="0">
                <a:latin typeface="Arial" panose="020B0604020202020204" pitchFamily="34" charset="0"/>
                <a:cs typeface="Arial" panose="020B0604020202020204" pitchFamily="34" charset="0"/>
              </a:rPr>
              <a:t>]</a:t>
            </a:r>
            <a:r>
              <a:rPr lang="en-US" sz="2800" dirty="0">
                <a:highlight>
                  <a:srgbClr val="FFFF00"/>
                </a:highlight>
                <a:latin typeface="Arial" panose="020B0604020202020204" pitchFamily="34" charset="0"/>
                <a:cs typeface="Arial" panose="020B0604020202020204" pitchFamily="34" charset="0"/>
              </a:rPr>
              <a:t>scribes and elders</a:t>
            </a:r>
            <a:r>
              <a:rPr lang="en-US" sz="2800" dirty="0">
                <a:latin typeface="Arial" panose="020B0604020202020204" pitchFamily="34" charset="0"/>
                <a:cs typeface="Arial" panose="020B0604020202020204" pitchFamily="34" charset="0"/>
              </a:rPr>
              <a:t>, said, </a:t>
            </a:r>
            <a:r>
              <a:rPr lang="en-US" sz="2800" baseline="30000" dirty="0">
                <a:latin typeface="Arial" panose="020B0604020202020204" pitchFamily="34" charset="0"/>
                <a:cs typeface="Arial" panose="020B0604020202020204" pitchFamily="34" charset="0"/>
              </a:rPr>
              <a:t>42 </a:t>
            </a:r>
            <a:r>
              <a:rPr lang="en-US" sz="2800" dirty="0">
                <a:latin typeface="Arial" panose="020B0604020202020204" pitchFamily="34" charset="0"/>
                <a:cs typeface="Arial" panose="020B0604020202020204" pitchFamily="34" charset="0"/>
              </a:rPr>
              <a:t>“He saved others; Himself He cannot save. If He is the King of Israel, let Him now come down from the cross, and we will believe Him. </a:t>
            </a:r>
            <a:r>
              <a:rPr lang="en-US" sz="2800" baseline="30000" dirty="0">
                <a:latin typeface="Arial" panose="020B0604020202020204" pitchFamily="34" charset="0"/>
                <a:cs typeface="Arial" panose="020B0604020202020204" pitchFamily="34" charset="0"/>
              </a:rPr>
              <a:t>43 </a:t>
            </a:r>
            <a:r>
              <a:rPr lang="en-US" sz="2800" dirty="0">
                <a:latin typeface="Arial" panose="020B0604020202020204" pitchFamily="34" charset="0"/>
                <a:cs typeface="Arial" panose="020B0604020202020204" pitchFamily="34" charset="0"/>
              </a:rPr>
              <a:t>He trusted in God; let Him deliver Him now if He will have Him; for He said, ‘I am the Son of God.’ ”</a:t>
            </a:r>
          </a:p>
          <a:p>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90685520"/>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B6D1D7F-141C-4D8E-BFBA-D95B68E16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1" y="0"/>
            <a:ext cx="10970057"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92D574C-0C56-4482-BF97-5685402C6DA3}"/>
              </a:ext>
            </a:extLst>
          </p:cNvPr>
          <p:cNvSpPr>
            <a:spLocks noGrp="1"/>
          </p:cNvSpPr>
          <p:nvPr>
            <p:ph type="title"/>
          </p:nvPr>
        </p:nvSpPr>
        <p:spPr>
          <a:xfrm>
            <a:off x="864108" y="317814"/>
            <a:ext cx="9241840" cy="1700784"/>
          </a:xfrm>
        </p:spPr>
        <p:txBody>
          <a:bodyPr>
            <a:normAutofit/>
          </a:bodyPr>
          <a:lstStyle/>
          <a:p>
            <a:r>
              <a:rPr lang="en-US" sz="5500" dirty="0"/>
              <a:t>Backslider</a:t>
            </a:r>
            <a:br>
              <a:rPr lang="en-US" sz="5500" dirty="0"/>
            </a:br>
            <a:r>
              <a:rPr lang="en-US" sz="5500" dirty="0"/>
              <a:t>Representatives</a:t>
            </a:r>
          </a:p>
        </p:txBody>
      </p:sp>
      <p:sp>
        <p:nvSpPr>
          <p:cNvPr id="10" name="Rectangle 9">
            <a:extLst>
              <a:ext uri="{FF2B5EF4-FFF2-40B4-BE49-F238E27FC236}">
                <a16:creationId xmlns:a16="http://schemas.microsoft.com/office/drawing/2014/main" id="{27248369-464E-49D1-91FC-BC34A50A66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1" y="2264989"/>
            <a:ext cx="10970057" cy="39521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41A5249-77DF-4378-A59C-23B81DDC106C}"/>
              </a:ext>
            </a:extLst>
          </p:cNvPr>
          <p:cNvSpPr>
            <a:spLocks noGrp="1"/>
          </p:cNvSpPr>
          <p:nvPr>
            <p:ph idx="1"/>
          </p:nvPr>
        </p:nvSpPr>
        <p:spPr>
          <a:xfrm>
            <a:off x="864108" y="2587752"/>
            <a:ext cx="9241840" cy="3258102"/>
          </a:xfrm>
        </p:spPr>
        <p:txBody>
          <a:bodyPr>
            <a:normAutofit fontScale="92500" lnSpcReduction="20000"/>
          </a:bodyPr>
          <a:lstStyle/>
          <a:p>
            <a:r>
              <a:rPr lang="en-US" sz="2600" dirty="0">
                <a:latin typeface="Arial" panose="020B0604020202020204" pitchFamily="34" charset="0"/>
                <a:cs typeface="Arial" panose="020B0604020202020204" pitchFamily="34" charset="0"/>
              </a:rPr>
              <a:t>Mt 27:33-35 “</a:t>
            </a:r>
            <a:r>
              <a:rPr lang="en-US" sz="2600" baseline="30000" dirty="0">
                <a:latin typeface="Arial" panose="020B0604020202020204" pitchFamily="34" charset="0"/>
                <a:cs typeface="Arial" panose="020B0604020202020204" pitchFamily="34" charset="0"/>
              </a:rPr>
              <a:t>33 </a:t>
            </a:r>
            <a:r>
              <a:rPr lang="en-US" sz="2600" dirty="0">
                <a:latin typeface="Arial" panose="020B0604020202020204" pitchFamily="34" charset="0"/>
                <a:cs typeface="Arial" panose="020B0604020202020204" pitchFamily="34" charset="0"/>
              </a:rPr>
              <a:t>Peter answered and said to Him, “</a:t>
            </a:r>
            <a:r>
              <a:rPr lang="en-US" sz="2600" dirty="0">
                <a:highlight>
                  <a:srgbClr val="FFFF00"/>
                </a:highlight>
                <a:latin typeface="Arial" panose="020B0604020202020204" pitchFamily="34" charset="0"/>
                <a:cs typeface="Arial" panose="020B0604020202020204" pitchFamily="34" charset="0"/>
              </a:rPr>
              <a:t>Even if all are made to stumble because of You, I will never be made to stumble</a:t>
            </a:r>
            <a:r>
              <a:rPr lang="en-US" sz="2600" dirty="0">
                <a:latin typeface="Arial" panose="020B0604020202020204" pitchFamily="34" charset="0"/>
                <a:cs typeface="Arial" panose="020B0604020202020204" pitchFamily="34" charset="0"/>
              </a:rPr>
              <a:t>.”</a:t>
            </a:r>
          </a:p>
          <a:p>
            <a:r>
              <a:rPr lang="en-US" sz="2600" baseline="30000" dirty="0">
                <a:latin typeface="Arial" panose="020B0604020202020204" pitchFamily="34" charset="0"/>
                <a:cs typeface="Arial" panose="020B0604020202020204" pitchFamily="34" charset="0"/>
              </a:rPr>
              <a:t>34 </a:t>
            </a:r>
            <a:r>
              <a:rPr lang="en-US" sz="2600" dirty="0">
                <a:latin typeface="Arial" panose="020B0604020202020204" pitchFamily="34" charset="0"/>
                <a:cs typeface="Arial" panose="020B0604020202020204" pitchFamily="34" charset="0"/>
              </a:rPr>
              <a:t>Jesus said to him, “Assuredly, I say to you that this night, before the rooster crows, you will deny Me three times.”</a:t>
            </a:r>
          </a:p>
          <a:p>
            <a:r>
              <a:rPr lang="en-US" sz="2600" baseline="30000" dirty="0">
                <a:latin typeface="Arial" panose="020B0604020202020204" pitchFamily="34" charset="0"/>
                <a:cs typeface="Arial" panose="020B0604020202020204" pitchFamily="34" charset="0"/>
              </a:rPr>
              <a:t>35 </a:t>
            </a:r>
            <a:r>
              <a:rPr lang="en-US" sz="2600" dirty="0">
                <a:latin typeface="Arial" panose="020B0604020202020204" pitchFamily="34" charset="0"/>
                <a:cs typeface="Arial" panose="020B0604020202020204" pitchFamily="34" charset="0"/>
              </a:rPr>
              <a:t>Peter said to Him, “</a:t>
            </a:r>
            <a:r>
              <a:rPr lang="en-US" sz="2600" dirty="0">
                <a:highlight>
                  <a:srgbClr val="FFFF00"/>
                </a:highlight>
                <a:latin typeface="Arial" panose="020B0604020202020204" pitchFamily="34" charset="0"/>
                <a:cs typeface="Arial" panose="020B0604020202020204" pitchFamily="34" charset="0"/>
              </a:rPr>
              <a:t>Even if I have to die with You, I will not deny You</a:t>
            </a:r>
            <a:r>
              <a:rPr lang="en-US" sz="2600" dirty="0">
                <a:latin typeface="Arial" panose="020B0604020202020204" pitchFamily="34" charset="0"/>
                <a:cs typeface="Arial" panose="020B0604020202020204" pitchFamily="34" charset="0"/>
              </a:rPr>
              <a:t>!”</a:t>
            </a:r>
          </a:p>
          <a:p>
            <a:r>
              <a:rPr lang="en-US" sz="2600" dirty="0">
                <a:latin typeface="Arial" panose="020B0604020202020204" pitchFamily="34" charset="0"/>
                <a:cs typeface="Arial" panose="020B0604020202020204" pitchFamily="34" charset="0"/>
              </a:rPr>
              <a:t>And so said all the disciples.”</a:t>
            </a:r>
          </a:p>
          <a:p>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64416415"/>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B6D1D7F-141C-4D8E-BFBA-D95B68E16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1" y="0"/>
            <a:ext cx="10970057"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92D574C-0C56-4482-BF97-5685402C6DA3}"/>
              </a:ext>
            </a:extLst>
          </p:cNvPr>
          <p:cNvSpPr>
            <a:spLocks noGrp="1"/>
          </p:cNvSpPr>
          <p:nvPr>
            <p:ph type="title"/>
          </p:nvPr>
        </p:nvSpPr>
        <p:spPr>
          <a:xfrm>
            <a:off x="864108" y="317814"/>
            <a:ext cx="9241840" cy="1700784"/>
          </a:xfrm>
        </p:spPr>
        <p:txBody>
          <a:bodyPr>
            <a:normAutofit/>
          </a:bodyPr>
          <a:lstStyle/>
          <a:p>
            <a:r>
              <a:rPr lang="en-US" sz="5500" dirty="0"/>
              <a:t>Backslider</a:t>
            </a:r>
            <a:br>
              <a:rPr lang="en-US" sz="5500" dirty="0"/>
            </a:br>
            <a:r>
              <a:rPr lang="en-US" sz="5500" dirty="0"/>
              <a:t>Representatives</a:t>
            </a:r>
          </a:p>
        </p:txBody>
      </p:sp>
      <p:sp>
        <p:nvSpPr>
          <p:cNvPr id="10" name="Rectangle 9">
            <a:extLst>
              <a:ext uri="{FF2B5EF4-FFF2-40B4-BE49-F238E27FC236}">
                <a16:creationId xmlns:a16="http://schemas.microsoft.com/office/drawing/2014/main" id="{27248369-464E-49D1-91FC-BC34A50A66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1" y="2264989"/>
            <a:ext cx="10970057" cy="39521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41A5249-77DF-4378-A59C-23B81DDC106C}"/>
              </a:ext>
            </a:extLst>
          </p:cNvPr>
          <p:cNvSpPr>
            <a:spLocks noGrp="1"/>
          </p:cNvSpPr>
          <p:nvPr>
            <p:ph idx="1"/>
          </p:nvPr>
        </p:nvSpPr>
        <p:spPr>
          <a:xfrm>
            <a:off x="864108" y="2587752"/>
            <a:ext cx="9241840" cy="3258102"/>
          </a:xfrm>
        </p:spPr>
        <p:txBody>
          <a:bodyPr>
            <a:normAutofit/>
          </a:bodyPr>
          <a:lstStyle/>
          <a:p>
            <a:r>
              <a:rPr lang="en-US" sz="3200" dirty="0">
                <a:latin typeface="Arial" panose="020B0604020202020204" pitchFamily="34" charset="0"/>
                <a:cs typeface="Arial" panose="020B0604020202020204" pitchFamily="34" charset="0"/>
              </a:rPr>
              <a:t>Mt 27:69-75 “</a:t>
            </a:r>
            <a:r>
              <a:rPr lang="en-US" sz="3200" baseline="30000" dirty="0">
                <a:latin typeface="Arial" panose="020B0604020202020204" pitchFamily="34" charset="0"/>
                <a:cs typeface="Arial" panose="020B0604020202020204" pitchFamily="34" charset="0"/>
              </a:rPr>
              <a:t>69 </a:t>
            </a:r>
            <a:r>
              <a:rPr lang="en-US" sz="3200" dirty="0">
                <a:latin typeface="Arial" panose="020B0604020202020204" pitchFamily="34" charset="0"/>
                <a:cs typeface="Arial" panose="020B0604020202020204" pitchFamily="34" charset="0"/>
              </a:rPr>
              <a:t>Now Peter sat outside in the courtyard. And a servant girl came to him, saying, “You also were with Jesus of Galilee.”</a:t>
            </a:r>
          </a:p>
          <a:p>
            <a:r>
              <a:rPr lang="en-US" sz="3200" baseline="30000" dirty="0">
                <a:latin typeface="Arial" panose="020B0604020202020204" pitchFamily="34" charset="0"/>
                <a:cs typeface="Arial" panose="020B0604020202020204" pitchFamily="34" charset="0"/>
              </a:rPr>
              <a:t>70 </a:t>
            </a:r>
            <a:r>
              <a:rPr lang="en-US" sz="3200" dirty="0">
                <a:latin typeface="Arial" panose="020B0604020202020204" pitchFamily="34" charset="0"/>
                <a:cs typeface="Arial" panose="020B0604020202020204" pitchFamily="34" charset="0"/>
              </a:rPr>
              <a:t>But </a:t>
            </a:r>
            <a:r>
              <a:rPr lang="en-US" sz="3200" dirty="0">
                <a:highlight>
                  <a:srgbClr val="FFFF00"/>
                </a:highlight>
                <a:latin typeface="Arial" panose="020B0604020202020204" pitchFamily="34" charset="0"/>
                <a:cs typeface="Arial" panose="020B0604020202020204" pitchFamily="34" charset="0"/>
              </a:rPr>
              <a:t>he denied it before </a:t>
            </a:r>
            <a:r>
              <a:rPr lang="en-US" sz="3200" i="1" dirty="0">
                <a:highlight>
                  <a:srgbClr val="FFFF00"/>
                </a:highlight>
                <a:latin typeface="Arial" panose="020B0604020202020204" pitchFamily="34" charset="0"/>
                <a:cs typeface="Arial" panose="020B0604020202020204" pitchFamily="34" charset="0"/>
              </a:rPr>
              <a:t>them</a:t>
            </a:r>
            <a:r>
              <a:rPr lang="en-US" sz="3200" dirty="0">
                <a:highlight>
                  <a:srgbClr val="FFFF00"/>
                </a:highlight>
                <a:latin typeface="Arial" panose="020B0604020202020204" pitchFamily="34" charset="0"/>
                <a:cs typeface="Arial" panose="020B0604020202020204" pitchFamily="34" charset="0"/>
              </a:rPr>
              <a:t> all</a:t>
            </a:r>
            <a:r>
              <a:rPr lang="en-US" sz="3200" dirty="0">
                <a:latin typeface="Arial" panose="020B0604020202020204" pitchFamily="34" charset="0"/>
                <a:cs typeface="Arial" panose="020B0604020202020204" pitchFamily="34" charset="0"/>
              </a:rPr>
              <a:t>, saying, “I do not know what you are saying.”</a:t>
            </a:r>
          </a:p>
          <a:p>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2284133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B6D1D7F-141C-4D8E-BFBA-D95B68E16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1" y="0"/>
            <a:ext cx="10970057"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92D574C-0C56-4482-BF97-5685402C6DA3}"/>
              </a:ext>
            </a:extLst>
          </p:cNvPr>
          <p:cNvSpPr>
            <a:spLocks noGrp="1"/>
          </p:cNvSpPr>
          <p:nvPr>
            <p:ph type="title"/>
          </p:nvPr>
        </p:nvSpPr>
        <p:spPr>
          <a:xfrm>
            <a:off x="864108" y="317814"/>
            <a:ext cx="9241840" cy="1700784"/>
          </a:xfrm>
        </p:spPr>
        <p:txBody>
          <a:bodyPr>
            <a:normAutofit/>
          </a:bodyPr>
          <a:lstStyle/>
          <a:p>
            <a:r>
              <a:rPr lang="en-US" sz="5500" dirty="0"/>
              <a:t>Backslider</a:t>
            </a:r>
            <a:br>
              <a:rPr lang="en-US" sz="5500" dirty="0"/>
            </a:br>
            <a:r>
              <a:rPr lang="en-US" sz="5500" dirty="0"/>
              <a:t>Representatives</a:t>
            </a:r>
          </a:p>
        </p:txBody>
      </p:sp>
      <p:sp>
        <p:nvSpPr>
          <p:cNvPr id="10" name="Rectangle 9">
            <a:extLst>
              <a:ext uri="{FF2B5EF4-FFF2-40B4-BE49-F238E27FC236}">
                <a16:creationId xmlns:a16="http://schemas.microsoft.com/office/drawing/2014/main" id="{27248369-464E-49D1-91FC-BC34A50A66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1" y="2264989"/>
            <a:ext cx="10970057" cy="39521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41A5249-77DF-4378-A59C-23B81DDC106C}"/>
              </a:ext>
            </a:extLst>
          </p:cNvPr>
          <p:cNvSpPr>
            <a:spLocks noGrp="1"/>
          </p:cNvSpPr>
          <p:nvPr>
            <p:ph idx="1"/>
          </p:nvPr>
        </p:nvSpPr>
        <p:spPr>
          <a:xfrm>
            <a:off x="864108" y="2587752"/>
            <a:ext cx="9241840" cy="3258102"/>
          </a:xfrm>
        </p:spPr>
        <p:txBody>
          <a:bodyPr>
            <a:normAutofit/>
          </a:bodyPr>
          <a:lstStyle/>
          <a:p>
            <a:r>
              <a:rPr lang="en-US" sz="2800" dirty="0">
                <a:latin typeface="Arial" panose="020B0604020202020204" pitchFamily="34" charset="0"/>
                <a:cs typeface="Arial" panose="020B0604020202020204" pitchFamily="34" charset="0"/>
              </a:rPr>
              <a:t>Mt 27:69-75 “</a:t>
            </a:r>
            <a:r>
              <a:rPr lang="en-US" sz="2800" baseline="30000" dirty="0">
                <a:latin typeface="Arial" panose="020B0604020202020204" pitchFamily="34" charset="0"/>
                <a:cs typeface="Arial" panose="020B0604020202020204" pitchFamily="34" charset="0"/>
              </a:rPr>
              <a:t>71 </a:t>
            </a:r>
            <a:r>
              <a:rPr lang="en-US" sz="2800" dirty="0">
                <a:latin typeface="Arial" panose="020B0604020202020204" pitchFamily="34" charset="0"/>
                <a:cs typeface="Arial" panose="020B0604020202020204" pitchFamily="34" charset="0"/>
              </a:rPr>
              <a:t>And when he had gone out to the gateway, another </a:t>
            </a:r>
            <a:r>
              <a:rPr lang="en-US" sz="2800" i="1" dirty="0">
                <a:latin typeface="Arial" panose="020B0604020202020204" pitchFamily="34" charset="0"/>
                <a:cs typeface="Arial" panose="020B0604020202020204" pitchFamily="34" charset="0"/>
              </a:rPr>
              <a:t>girl</a:t>
            </a:r>
            <a:r>
              <a:rPr lang="en-US" sz="2800" dirty="0">
                <a:latin typeface="Arial" panose="020B0604020202020204" pitchFamily="34" charset="0"/>
                <a:cs typeface="Arial" panose="020B0604020202020204" pitchFamily="34" charset="0"/>
              </a:rPr>
              <a:t> saw him and said to those </a:t>
            </a:r>
            <a:r>
              <a:rPr lang="en-US" sz="2800" i="1" dirty="0">
                <a:latin typeface="Arial" panose="020B0604020202020204" pitchFamily="34" charset="0"/>
                <a:cs typeface="Arial" panose="020B0604020202020204" pitchFamily="34" charset="0"/>
              </a:rPr>
              <a:t>who were</a:t>
            </a:r>
            <a:r>
              <a:rPr lang="en-US" sz="2800" dirty="0">
                <a:latin typeface="Arial" panose="020B0604020202020204" pitchFamily="34" charset="0"/>
                <a:cs typeface="Arial" panose="020B0604020202020204" pitchFamily="34" charset="0"/>
              </a:rPr>
              <a:t> there, “This </a:t>
            </a:r>
            <a:r>
              <a:rPr lang="en-US" sz="2800" i="1" dirty="0">
                <a:latin typeface="Arial" panose="020B0604020202020204" pitchFamily="34" charset="0"/>
                <a:cs typeface="Arial" panose="020B0604020202020204" pitchFamily="34" charset="0"/>
              </a:rPr>
              <a:t>fellow</a:t>
            </a:r>
            <a:r>
              <a:rPr lang="en-US" sz="2800" dirty="0">
                <a:latin typeface="Arial" panose="020B0604020202020204" pitchFamily="34" charset="0"/>
                <a:cs typeface="Arial" panose="020B0604020202020204" pitchFamily="34" charset="0"/>
              </a:rPr>
              <a:t> also was with Jesus of Nazareth.”</a:t>
            </a:r>
          </a:p>
          <a:p>
            <a:r>
              <a:rPr lang="en-US" sz="2800" baseline="30000" dirty="0">
                <a:latin typeface="Arial" panose="020B0604020202020204" pitchFamily="34" charset="0"/>
                <a:cs typeface="Arial" panose="020B0604020202020204" pitchFamily="34" charset="0"/>
              </a:rPr>
              <a:t>72 </a:t>
            </a:r>
            <a:r>
              <a:rPr lang="en-US" sz="2800" dirty="0">
                <a:latin typeface="Arial" panose="020B0604020202020204" pitchFamily="34" charset="0"/>
                <a:cs typeface="Arial" panose="020B0604020202020204" pitchFamily="34" charset="0"/>
              </a:rPr>
              <a:t>But </a:t>
            </a:r>
            <a:r>
              <a:rPr lang="en-US" sz="2800" dirty="0">
                <a:highlight>
                  <a:srgbClr val="FFFF00"/>
                </a:highlight>
                <a:latin typeface="Arial" panose="020B0604020202020204" pitchFamily="34" charset="0"/>
                <a:cs typeface="Arial" panose="020B0604020202020204" pitchFamily="34" charset="0"/>
              </a:rPr>
              <a:t>again he denied with an oath</a:t>
            </a:r>
            <a:r>
              <a:rPr lang="en-US" sz="2800" dirty="0">
                <a:latin typeface="Arial" panose="020B0604020202020204" pitchFamily="34" charset="0"/>
                <a:cs typeface="Arial" panose="020B0604020202020204" pitchFamily="34" charset="0"/>
              </a:rPr>
              <a:t>, “I do not know the Man!”</a:t>
            </a:r>
          </a:p>
          <a:p>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223166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B6D1D7F-141C-4D8E-BFBA-D95B68E16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1" y="0"/>
            <a:ext cx="10970057"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92D574C-0C56-4482-BF97-5685402C6DA3}"/>
              </a:ext>
            </a:extLst>
          </p:cNvPr>
          <p:cNvSpPr>
            <a:spLocks noGrp="1"/>
          </p:cNvSpPr>
          <p:nvPr>
            <p:ph type="title"/>
          </p:nvPr>
        </p:nvSpPr>
        <p:spPr>
          <a:xfrm>
            <a:off x="864108" y="317814"/>
            <a:ext cx="9241840" cy="1700784"/>
          </a:xfrm>
        </p:spPr>
        <p:txBody>
          <a:bodyPr>
            <a:normAutofit/>
          </a:bodyPr>
          <a:lstStyle/>
          <a:p>
            <a:r>
              <a:rPr lang="en-US" sz="5500" dirty="0"/>
              <a:t>Backslider</a:t>
            </a:r>
            <a:br>
              <a:rPr lang="en-US" sz="5500" dirty="0"/>
            </a:br>
            <a:r>
              <a:rPr lang="en-US" sz="5500" dirty="0"/>
              <a:t>Representatives</a:t>
            </a:r>
          </a:p>
        </p:txBody>
      </p:sp>
      <p:sp>
        <p:nvSpPr>
          <p:cNvPr id="10" name="Rectangle 9">
            <a:extLst>
              <a:ext uri="{FF2B5EF4-FFF2-40B4-BE49-F238E27FC236}">
                <a16:creationId xmlns:a16="http://schemas.microsoft.com/office/drawing/2014/main" id="{27248369-464E-49D1-91FC-BC34A50A66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1" y="2264989"/>
            <a:ext cx="10970057" cy="39521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41A5249-77DF-4378-A59C-23B81DDC106C}"/>
              </a:ext>
            </a:extLst>
          </p:cNvPr>
          <p:cNvSpPr>
            <a:spLocks noGrp="1"/>
          </p:cNvSpPr>
          <p:nvPr>
            <p:ph idx="1"/>
          </p:nvPr>
        </p:nvSpPr>
        <p:spPr>
          <a:xfrm>
            <a:off x="864108" y="2587752"/>
            <a:ext cx="9241840" cy="3258102"/>
          </a:xfrm>
        </p:spPr>
        <p:txBody>
          <a:bodyPr>
            <a:normAutofit/>
          </a:bodyPr>
          <a:lstStyle/>
          <a:p>
            <a:r>
              <a:rPr lang="en-US" sz="2800" dirty="0">
                <a:latin typeface="Arial" panose="020B0604020202020204" pitchFamily="34" charset="0"/>
                <a:cs typeface="Arial" panose="020B0604020202020204" pitchFamily="34" charset="0"/>
              </a:rPr>
              <a:t>Mt 27:69-75 “</a:t>
            </a:r>
            <a:r>
              <a:rPr lang="en-US" sz="2800" baseline="30000" dirty="0">
                <a:latin typeface="Arial" panose="020B0604020202020204" pitchFamily="34" charset="0"/>
                <a:cs typeface="Arial" panose="020B0604020202020204" pitchFamily="34" charset="0"/>
              </a:rPr>
              <a:t>73 </a:t>
            </a:r>
            <a:r>
              <a:rPr lang="en-US" sz="2800" dirty="0">
                <a:latin typeface="Arial" panose="020B0604020202020204" pitchFamily="34" charset="0"/>
                <a:cs typeface="Arial" panose="020B0604020202020204" pitchFamily="34" charset="0"/>
              </a:rPr>
              <a:t>And a little later those who stood by came up and said to Peter, “Surely you also are </a:t>
            </a:r>
            <a:r>
              <a:rPr lang="en-US" sz="2800" i="1" dirty="0">
                <a:latin typeface="Arial" panose="020B0604020202020204" pitchFamily="34" charset="0"/>
                <a:cs typeface="Arial" panose="020B0604020202020204" pitchFamily="34" charset="0"/>
              </a:rPr>
              <a:t>one</a:t>
            </a:r>
            <a:r>
              <a:rPr lang="en-US" sz="2800" dirty="0">
                <a:latin typeface="Arial" panose="020B0604020202020204" pitchFamily="34" charset="0"/>
                <a:cs typeface="Arial" panose="020B0604020202020204" pitchFamily="34" charset="0"/>
              </a:rPr>
              <a:t> of them, for your speech betrays you.”</a:t>
            </a:r>
          </a:p>
          <a:p>
            <a:r>
              <a:rPr lang="en-US" sz="2800" baseline="30000" dirty="0">
                <a:latin typeface="Arial" panose="020B0604020202020204" pitchFamily="34" charset="0"/>
                <a:cs typeface="Arial" panose="020B0604020202020204" pitchFamily="34" charset="0"/>
              </a:rPr>
              <a:t>74 </a:t>
            </a:r>
            <a:r>
              <a:rPr lang="en-US" sz="2800" dirty="0">
                <a:latin typeface="Arial" panose="020B0604020202020204" pitchFamily="34" charset="0"/>
                <a:cs typeface="Arial" panose="020B0604020202020204" pitchFamily="34" charset="0"/>
              </a:rPr>
              <a:t>Then he began to curse and swear, </a:t>
            </a:r>
            <a:r>
              <a:rPr lang="en-US" sz="2800" i="1" dirty="0">
                <a:latin typeface="Arial" panose="020B0604020202020204" pitchFamily="34" charset="0"/>
                <a:cs typeface="Arial" panose="020B0604020202020204" pitchFamily="34" charset="0"/>
              </a:rPr>
              <a:t>saying,</a:t>
            </a:r>
            <a:r>
              <a:rPr lang="en-US" sz="2800" dirty="0">
                <a:latin typeface="Arial" panose="020B0604020202020204" pitchFamily="34" charset="0"/>
                <a:cs typeface="Arial" panose="020B0604020202020204" pitchFamily="34" charset="0"/>
              </a:rPr>
              <a:t> “</a:t>
            </a:r>
            <a:r>
              <a:rPr lang="en-US" sz="2800" dirty="0">
                <a:highlight>
                  <a:srgbClr val="FFFF00"/>
                </a:highlight>
                <a:latin typeface="Arial" panose="020B0604020202020204" pitchFamily="34" charset="0"/>
                <a:cs typeface="Arial" panose="020B0604020202020204" pitchFamily="34" charset="0"/>
              </a:rPr>
              <a:t>I do not know the Man!</a:t>
            </a:r>
            <a:r>
              <a:rPr lang="en-US" sz="2800" dirty="0">
                <a:latin typeface="Arial" panose="020B0604020202020204" pitchFamily="34" charset="0"/>
                <a:cs typeface="Arial" panose="020B0604020202020204" pitchFamily="34" charset="0"/>
              </a:rPr>
              <a:t>”</a:t>
            </a:r>
          </a:p>
          <a:p>
            <a:r>
              <a:rPr lang="en-US" sz="2800" dirty="0">
                <a:latin typeface="Arial" panose="020B0604020202020204" pitchFamily="34" charset="0"/>
                <a:cs typeface="Arial" panose="020B0604020202020204" pitchFamily="34" charset="0"/>
              </a:rPr>
              <a:t>Immediately a rooster crowed.</a:t>
            </a:r>
          </a:p>
          <a:p>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859454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B6D1D7F-141C-4D8E-BFBA-D95B68E16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1" y="0"/>
            <a:ext cx="10970057"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92D574C-0C56-4482-BF97-5685402C6DA3}"/>
              </a:ext>
            </a:extLst>
          </p:cNvPr>
          <p:cNvSpPr>
            <a:spLocks noGrp="1"/>
          </p:cNvSpPr>
          <p:nvPr>
            <p:ph type="title"/>
          </p:nvPr>
        </p:nvSpPr>
        <p:spPr>
          <a:xfrm>
            <a:off x="864108" y="317814"/>
            <a:ext cx="9241840" cy="1700784"/>
          </a:xfrm>
        </p:spPr>
        <p:txBody>
          <a:bodyPr>
            <a:normAutofit/>
          </a:bodyPr>
          <a:lstStyle/>
          <a:p>
            <a:r>
              <a:rPr lang="en-US" sz="5500" dirty="0"/>
              <a:t>Backslider</a:t>
            </a:r>
            <a:br>
              <a:rPr lang="en-US" sz="5500" dirty="0"/>
            </a:br>
            <a:r>
              <a:rPr lang="en-US" sz="5500" dirty="0"/>
              <a:t>Representatives</a:t>
            </a:r>
          </a:p>
        </p:txBody>
      </p:sp>
      <p:sp>
        <p:nvSpPr>
          <p:cNvPr id="10" name="Rectangle 9">
            <a:extLst>
              <a:ext uri="{FF2B5EF4-FFF2-40B4-BE49-F238E27FC236}">
                <a16:creationId xmlns:a16="http://schemas.microsoft.com/office/drawing/2014/main" id="{27248369-464E-49D1-91FC-BC34A50A66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1" y="2264989"/>
            <a:ext cx="10970057" cy="39521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41A5249-77DF-4378-A59C-23B81DDC106C}"/>
              </a:ext>
            </a:extLst>
          </p:cNvPr>
          <p:cNvSpPr>
            <a:spLocks noGrp="1"/>
          </p:cNvSpPr>
          <p:nvPr>
            <p:ph idx="1"/>
          </p:nvPr>
        </p:nvSpPr>
        <p:spPr>
          <a:xfrm>
            <a:off x="864108" y="2587752"/>
            <a:ext cx="9241840" cy="3258102"/>
          </a:xfrm>
        </p:spPr>
        <p:txBody>
          <a:bodyPr>
            <a:normAutofit/>
          </a:bodyPr>
          <a:lstStyle/>
          <a:p>
            <a:r>
              <a:rPr lang="en-US" sz="2800" dirty="0">
                <a:latin typeface="Arial" panose="020B0604020202020204" pitchFamily="34" charset="0"/>
                <a:cs typeface="Arial" panose="020B0604020202020204" pitchFamily="34" charset="0"/>
              </a:rPr>
              <a:t>Mt 27:69-75 “</a:t>
            </a:r>
            <a:r>
              <a:rPr lang="en-US" sz="2800" baseline="30000" dirty="0">
                <a:latin typeface="Arial" panose="020B0604020202020204" pitchFamily="34" charset="0"/>
                <a:cs typeface="Arial" panose="020B0604020202020204" pitchFamily="34" charset="0"/>
              </a:rPr>
              <a:t>75 </a:t>
            </a:r>
            <a:r>
              <a:rPr lang="en-US" sz="2800" dirty="0">
                <a:latin typeface="Arial" panose="020B0604020202020204" pitchFamily="34" charset="0"/>
                <a:cs typeface="Arial" panose="020B0604020202020204" pitchFamily="34" charset="0"/>
              </a:rPr>
              <a:t>And </a:t>
            </a:r>
            <a:r>
              <a:rPr lang="en-US" sz="2800" dirty="0">
                <a:highlight>
                  <a:srgbClr val="FFFF00"/>
                </a:highlight>
                <a:latin typeface="Arial" panose="020B0604020202020204" pitchFamily="34" charset="0"/>
                <a:cs typeface="Arial" panose="020B0604020202020204" pitchFamily="34" charset="0"/>
              </a:rPr>
              <a:t>Peter remembered the word of Jesus</a:t>
            </a:r>
            <a:r>
              <a:rPr lang="en-US" sz="2800" dirty="0">
                <a:latin typeface="Arial" panose="020B0604020202020204" pitchFamily="34" charset="0"/>
                <a:cs typeface="Arial" panose="020B0604020202020204" pitchFamily="34" charset="0"/>
              </a:rPr>
              <a:t> who had said to him, “Before the rooster crows, you will deny Me three times.” So </a:t>
            </a:r>
            <a:r>
              <a:rPr lang="en-US" sz="2800" dirty="0">
                <a:highlight>
                  <a:srgbClr val="FFFF00"/>
                </a:highlight>
                <a:latin typeface="Arial" panose="020B0604020202020204" pitchFamily="34" charset="0"/>
                <a:cs typeface="Arial" panose="020B0604020202020204" pitchFamily="34" charset="0"/>
              </a:rPr>
              <a:t>he went out and wept bitterly</a:t>
            </a:r>
            <a:r>
              <a:rPr lang="en-US" sz="28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6441028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B6D1D7F-141C-4D8E-BFBA-D95B68E16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1" y="0"/>
            <a:ext cx="10970057"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92D574C-0C56-4482-BF97-5685402C6DA3}"/>
              </a:ext>
            </a:extLst>
          </p:cNvPr>
          <p:cNvSpPr>
            <a:spLocks noGrp="1"/>
          </p:cNvSpPr>
          <p:nvPr>
            <p:ph type="title"/>
          </p:nvPr>
        </p:nvSpPr>
        <p:spPr>
          <a:xfrm>
            <a:off x="864108" y="317814"/>
            <a:ext cx="9241840" cy="1700784"/>
          </a:xfrm>
        </p:spPr>
        <p:txBody>
          <a:bodyPr>
            <a:normAutofit/>
          </a:bodyPr>
          <a:lstStyle/>
          <a:p>
            <a:r>
              <a:rPr lang="en-US" sz="5500" dirty="0"/>
              <a:t>Brokenhearted</a:t>
            </a:r>
            <a:br>
              <a:rPr lang="en-US" sz="5500" dirty="0"/>
            </a:br>
            <a:r>
              <a:rPr lang="en-US" sz="5500" dirty="0"/>
              <a:t>Representatives</a:t>
            </a:r>
          </a:p>
        </p:txBody>
      </p:sp>
      <p:sp>
        <p:nvSpPr>
          <p:cNvPr id="10" name="Rectangle 9">
            <a:extLst>
              <a:ext uri="{FF2B5EF4-FFF2-40B4-BE49-F238E27FC236}">
                <a16:creationId xmlns:a16="http://schemas.microsoft.com/office/drawing/2014/main" id="{27248369-464E-49D1-91FC-BC34A50A66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1" y="2264989"/>
            <a:ext cx="10970057" cy="39521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41A5249-77DF-4378-A59C-23B81DDC106C}"/>
              </a:ext>
            </a:extLst>
          </p:cNvPr>
          <p:cNvSpPr>
            <a:spLocks noGrp="1"/>
          </p:cNvSpPr>
          <p:nvPr>
            <p:ph idx="1"/>
          </p:nvPr>
        </p:nvSpPr>
        <p:spPr>
          <a:xfrm>
            <a:off x="864108" y="2587752"/>
            <a:ext cx="9241840" cy="3258102"/>
          </a:xfrm>
        </p:spPr>
        <p:txBody>
          <a:bodyPr>
            <a:normAutofit fontScale="92500"/>
          </a:bodyPr>
          <a:lstStyle/>
          <a:p>
            <a:r>
              <a:rPr lang="en-US" sz="2800" dirty="0">
                <a:latin typeface="Arial" panose="020B0604020202020204" pitchFamily="34" charset="0"/>
                <a:cs typeface="Arial" panose="020B0604020202020204" pitchFamily="34" charset="0"/>
              </a:rPr>
              <a:t>Jn 19:25-27 “</a:t>
            </a:r>
            <a:r>
              <a:rPr lang="en-US" sz="2800" baseline="30000" dirty="0">
                <a:latin typeface="Arial" panose="020B0604020202020204" pitchFamily="34" charset="0"/>
                <a:cs typeface="Arial" panose="020B0604020202020204" pitchFamily="34" charset="0"/>
              </a:rPr>
              <a:t>25 </a:t>
            </a:r>
            <a:r>
              <a:rPr lang="en-US" sz="2800" dirty="0">
                <a:latin typeface="Arial" panose="020B0604020202020204" pitchFamily="34" charset="0"/>
                <a:cs typeface="Arial" panose="020B0604020202020204" pitchFamily="34" charset="0"/>
              </a:rPr>
              <a:t>Now there stood by the cross of Jesus His mother, and His mother’s sister, Mary the </a:t>
            </a:r>
            <a:r>
              <a:rPr lang="en-US" sz="2800" i="1" dirty="0">
                <a:latin typeface="Arial" panose="020B0604020202020204" pitchFamily="34" charset="0"/>
                <a:cs typeface="Arial" panose="020B0604020202020204" pitchFamily="34" charset="0"/>
              </a:rPr>
              <a:t>wife</a:t>
            </a:r>
            <a:r>
              <a:rPr lang="en-US" sz="2800" dirty="0">
                <a:latin typeface="Arial" panose="020B0604020202020204" pitchFamily="34" charset="0"/>
                <a:cs typeface="Arial" panose="020B0604020202020204" pitchFamily="34" charset="0"/>
              </a:rPr>
              <a:t> of </a:t>
            </a:r>
            <a:r>
              <a:rPr lang="en-US" sz="2800" dirty="0" err="1">
                <a:latin typeface="Arial" panose="020B0604020202020204" pitchFamily="34" charset="0"/>
                <a:cs typeface="Arial" panose="020B0604020202020204" pitchFamily="34" charset="0"/>
              </a:rPr>
              <a:t>Clopas</a:t>
            </a:r>
            <a:r>
              <a:rPr lang="en-US" sz="2800" dirty="0">
                <a:latin typeface="Arial" panose="020B0604020202020204" pitchFamily="34" charset="0"/>
                <a:cs typeface="Arial" panose="020B0604020202020204" pitchFamily="34" charset="0"/>
              </a:rPr>
              <a:t>, and Mary Magdalene. </a:t>
            </a:r>
            <a:r>
              <a:rPr lang="en-US" sz="2800" baseline="30000" dirty="0">
                <a:latin typeface="Arial" panose="020B0604020202020204" pitchFamily="34" charset="0"/>
                <a:cs typeface="Arial" panose="020B0604020202020204" pitchFamily="34" charset="0"/>
              </a:rPr>
              <a:t>26 </a:t>
            </a:r>
            <a:r>
              <a:rPr lang="en-US" sz="2800" dirty="0">
                <a:latin typeface="Arial" panose="020B0604020202020204" pitchFamily="34" charset="0"/>
                <a:cs typeface="Arial" panose="020B0604020202020204" pitchFamily="34" charset="0"/>
              </a:rPr>
              <a:t>When Jesus therefore saw His mother, and the disciple whom He loved standing by, He said to His mother, “Woman, behold your son!” </a:t>
            </a:r>
            <a:r>
              <a:rPr lang="en-US" sz="2800" baseline="30000" dirty="0">
                <a:latin typeface="Arial" panose="020B0604020202020204" pitchFamily="34" charset="0"/>
                <a:cs typeface="Arial" panose="020B0604020202020204" pitchFamily="34" charset="0"/>
              </a:rPr>
              <a:t>27 </a:t>
            </a:r>
            <a:r>
              <a:rPr lang="en-US" sz="2800" dirty="0">
                <a:latin typeface="Arial" panose="020B0604020202020204" pitchFamily="34" charset="0"/>
                <a:cs typeface="Arial" panose="020B0604020202020204" pitchFamily="34" charset="0"/>
              </a:rPr>
              <a:t>Then He said to the disciple, “Behold your mother!” And from that hour that disciple took her to his own </a:t>
            </a:r>
            <a:r>
              <a:rPr lang="en-US" sz="2800" i="1" dirty="0">
                <a:latin typeface="Arial" panose="020B0604020202020204" pitchFamily="34" charset="0"/>
                <a:cs typeface="Arial" panose="020B0604020202020204" pitchFamily="34" charset="0"/>
              </a:rPr>
              <a:t>home.”</a:t>
            </a:r>
            <a:endParaRPr lang="en-US" sz="2800" dirty="0">
              <a:latin typeface="Arial" panose="020B0604020202020204" pitchFamily="34" charset="0"/>
              <a:cs typeface="Arial" panose="020B0604020202020204" pitchFamily="34" charset="0"/>
            </a:endParaRPr>
          </a:p>
          <a:p>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60135122"/>
      </p:ext>
    </p:extLst>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B6D1D7F-141C-4D8E-BFBA-D95B68E16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1" y="0"/>
            <a:ext cx="10970057"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92D574C-0C56-4482-BF97-5685402C6DA3}"/>
              </a:ext>
            </a:extLst>
          </p:cNvPr>
          <p:cNvSpPr>
            <a:spLocks noGrp="1"/>
          </p:cNvSpPr>
          <p:nvPr>
            <p:ph type="title"/>
          </p:nvPr>
        </p:nvSpPr>
        <p:spPr>
          <a:xfrm>
            <a:off x="864108" y="317814"/>
            <a:ext cx="9241840" cy="1700784"/>
          </a:xfrm>
        </p:spPr>
        <p:txBody>
          <a:bodyPr>
            <a:normAutofit/>
          </a:bodyPr>
          <a:lstStyle/>
          <a:p>
            <a:r>
              <a:rPr lang="en-US" sz="5500" dirty="0"/>
              <a:t>Changed</a:t>
            </a:r>
            <a:br>
              <a:rPr lang="en-US" sz="5500" dirty="0"/>
            </a:br>
            <a:r>
              <a:rPr lang="en-US" sz="5500" dirty="0"/>
              <a:t>Representatives</a:t>
            </a:r>
          </a:p>
        </p:txBody>
      </p:sp>
      <p:sp>
        <p:nvSpPr>
          <p:cNvPr id="10" name="Rectangle 9">
            <a:extLst>
              <a:ext uri="{FF2B5EF4-FFF2-40B4-BE49-F238E27FC236}">
                <a16:creationId xmlns:a16="http://schemas.microsoft.com/office/drawing/2014/main" id="{27248369-464E-49D1-91FC-BC34A50A66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1" y="2264989"/>
            <a:ext cx="10970057" cy="39521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41A5249-77DF-4378-A59C-23B81DDC106C}"/>
              </a:ext>
            </a:extLst>
          </p:cNvPr>
          <p:cNvSpPr>
            <a:spLocks noGrp="1"/>
          </p:cNvSpPr>
          <p:nvPr>
            <p:ph idx="1"/>
          </p:nvPr>
        </p:nvSpPr>
        <p:spPr>
          <a:xfrm>
            <a:off x="864108" y="2587752"/>
            <a:ext cx="9241840" cy="3258102"/>
          </a:xfrm>
        </p:spPr>
        <p:txBody>
          <a:bodyPr>
            <a:normAutofit/>
          </a:bodyPr>
          <a:lstStyle/>
          <a:p>
            <a:r>
              <a:rPr lang="en-US" sz="3200" dirty="0">
                <a:latin typeface="Arial" panose="020B0604020202020204" pitchFamily="34" charset="0"/>
                <a:cs typeface="Arial" panose="020B0604020202020204" pitchFamily="34" charset="0"/>
              </a:rPr>
              <a:t>Mt 27:54 “</a:t>
            </a:r>
            <a:r>
              <a:rPr lang="en-US" sz="3200" baseline="30000" dirty="0">
                <a:latin typeface="Arial" panose="020B0604020202020204" pitchFamily="34" charset="0"/>
                <a:cs typeface="Arial" panose="020B0604020202020204" pitchFamily="34" charset="0"/>
              </a:rPr>
              <a:t>54 </a:t>
            </a:r>
            <a:r>
              <a:rPr lang="en-US" sz="3200" dirty="0">
                <a:latin typeface="Arial" panose="020B0604020202020204" pitchFamily="34" charset="0"/>
                <a:cs typeface="Arial" panose="020B0604020202020204" pitchFamily="34" charset="0"/>
              </a:rPr>
              <a:t>So when </a:t>
            </a:r>
            <a:r>
              <a:rPr lang="en-US" sz="3200" dirty="0">
                <a:highlight>
                  <a:srgbClr val="FFFF00"/>
                </a:highlight>
                <a:latin typeface="Arial" panose="020B0604020202020204" pitchFamily="34" charset="0"/>
                <a:cs typeface="Arial" panose="020B0604020202020204" pitchFamily="34" charset="0"/>
              </a:rPr>
              <a:t>the centurion and those with him</a:t>
            </a:r>
            <a:r>
              <a:rPr lang="en-US" sz="3200" dirty="0">
                <a:latin typeface="Arial" panose="020B0604020202020204" pitchFamily="34" charset="0"/>
                <a:cs typeface="Arial" panose="020B0604020202020204" pitchFamily="34" charset="0"/>
              </a:rPr>
              <a:t>, who were guarding Jesus, saw the earthquake and the things that had happened, they feared greatly, saying, “</a:t>
            </a:r>
            <a:r>
              <a:rPr lang="en-US" sz="3200" dirty="0">
                <a:highlight>
                  <a:srgbClr val="FFFF00"/>
                </a:highlight>
                <a:latin typeface="Arial" panose="020B0604020202020204" pitchFamily="34" charset="0"/>
                <a:cs typeface="Arial" panose="020B0604020202020204" pitchFamily="34" charset="0"/>
              </a:rPr>
              <a:t>Truly this was the Son of God</a:t>
            </a:r>
            <a:r>
              <a:rPr lang="en-US" sz="32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732354788"/>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B6D1D7F-141C-4D8E-BFBA-D95B68E16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1" y="0"/>
            <a:ext cx="10970057"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92D574C-0C56-4482-BF97-5685402C6DA3}"/>
              </a:ext>
            </a:extLst>
          </p:cNvPr>
          <p:cNvSpPr>
            <a:spLocks noGrp="1"/>
          </p:cNvSpPr>
          <p:nvPr>
            <p:ph type="title"/>
          </p:nvPr>
        </p:nvSpPr>
        <p:spPr>
          <a:xfrm>
            <a:off x="864108" y="317814"/>
            <a:ext cx="9241840" cy="1700784"/>
          </a:xfrm>
        </p:spPr>
        <p:txBody>
          <a:bodyPr>
            <a:normAutofit/>
          </a:bodyPr>
          <a:lstStyle/>
          <a:p>
            <a:r>
              <a:rPr lang="en-US" sz="5500"/>
              <a:t>Government Representatives</a:t>
            </a:r>
          </a:p>
        </p:txBody>
      </p:sp>
      <p:sp>
        <p:nvSpPr>
          <p:cNvPr id="10" name="Rectangle 9">
            <a:extLst>
              <a:ext uri="{FF2B5EF4-FFF2-40B4-BE49-F238E27FC236}">
                <a16:creationId xmlns:a16="http://schemas.microsoft.com/office/drawing/2014/main" id="{27248369-464E-49D1-91FC-BC34A50A66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1" y="2264989"/>
            <a:ext cx="10970057" cy="39521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41A5249-77DF-4378-A59C-23B81DDC106C}"/>
              </a:ext>
            </a:extLst>
          </p:cNvPr>
          <p:cNvSpPr>
            <a:spLocks noGrp="1"/>
          </p:cNvSpPr>
          <p:nvPr>
            <p:ph idx="1"/>
          </p:nvPr>
        </p:nvSpPr>
        <p:spPr>
          <a:xfrm>
            <a:off x="864108" y="2587752"/>
            <a:ext cx="9241840" cy="3258102"/>
          </a:xfrm>
        </p:spPr>
        <p:txBody>
          <a:bodyPr>
            <a:normAutofit/>
          </a:bodyPr>
          <a:lstStyle/>
          <a:p>
            <a:r>
              <a:rPr lang="en-US" sz="3200" dirty="0">
                <a:latin typeface="Arial" panose="020B0604020202020204" pitchFamily="34" charset="0"/>
                <a:cs typeface="Arial" panose="020B0604020202020204" pitchFamily="34" charset="0"/>
              </a:rPr>
              <a:t>Mt 27:1-2 “27 When morning came, all the chief priests and elders of the people plotted against Jesus to put Him to death. </a:t>
            </a:r>
            <a:r>
              <a:rPr lang="en-US" sz="3200" baseline="30000" dirty="0">
                <a:latin typeface="Arial" panose="020B0604020202020204" pitchFamily="34" charset="0"/>
                <a:cs typeface="Arial" panose="020B0604020202020204" pitchFamily="34" charset="0"/>
              </a:rPr>
              <a:t>2 </a:t>
            </a:r>
            <a:r>
              <a:rPr lang="en-US" sz="3200" dirty="0">
                <a:latin typeface="Arial" panose="020B0604020202020204" pitchFamily="34" charset="0"/>
                <a:cs typeface="Arial" panose="020B0604020202020204" pitchFamily="34" charset="0"/>
              </a:rPr>
              <a:t>And when they had bound Him, they led Him away and delivered Him to </a:t>
            </a:r>
            <a:r>
              <a:rPr lang="en-US" sz="3200" dirty="0">
                <a:highlight>
                  <a:srgbClr val="FFFF00"/>
                </a:highlight>
                <a:latin typeface="Arial" panose="020B0604020202020204" pitchFamily="34" charset="0"/>
                <a:cs typeface="Arial" panose="020B0604020202020204" pitchFamily="34" charset="0"/>
              </a:rPr>
              <a:t>Pontius Pilate the governor</a:t>
            </a:r>
            <a:r>
              <a:rPr lang="en-US" sz="3200" dirty="0">
                <a:latin typeface="Arial" panose="020B0604020202020204" pitchFamily="34" charset="0"/>
                <a:cs typeface="Arial" panose="020B0604020202020204" pitchFamily="34" charset="0"/>
              </a:rPr>
              <a:t>.”</a:t>
            </a:r>
          </a:p>
          <a:p>
            <a:endParaRPr lang="en-US" dirty="0"/>
          </a:p>
        </p:txBody>
      </p:sp>
    </p:spTree>
    <p:extLst>
      <p:ext uri="{BB962C8B-B14F-4D97-AF65-F5344CB8AC3E}">
        <p14:creationId xmlns:p14="http://schemas.microsoft.com/office/powerpoint/2010/main" val="3493703958"/>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B6D1D7F-141C-4D8E-BFBA-D95B68E16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1" y="0"/>
            <a:ext cx="10970057"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92D574C-0C56-4482-BF97-5685402C6DA3}"/>
              </a:ext>
            </a:extLst>
          </p:cNvPr>
          <p:cNvSpPr>
            <a:spLocks noGrp="1"/>
          </p:cNvSpPr>
          <p:nvPr>
            <p:ph type="title"/>
          </p:nvPr>
        </p:nvSpPr>
        <p:spPr>
          <a:xfrm>
            <a:off x="864108" y="317814"/>
            <a:ext cx="9241840" cy="1700784"/>
          </a:xfrm>
        </p:spPr>
        <p:txBody>
          <a:bodyPr>
            <a:normAutofit/>
          </a:bodyPr>
          <a:lstStyle/>
          <a:p>
            <a:r>
              <a:rPr lang="en-US" sz="5500"/>
              <a:t>Government Representatives</a:t>
            </a:r>
          </a:p>
        </p:txBody>
      </p:sp>
      <p:sp>
        <p:nvSpPr>
          <p:cNvPr id="10" name="Rectangle 9">
            <a:extLst>
              <a:ext uri="{FF2B5EF4-FFF2-40B4-BE49-F238E27FC236}">
                <a16:creationId xmlns:a16="http://schemas.microsoft.com/office/drawing/2014/main" id="{27248369-464E-49D1-91FC-BC34A50A66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1" y="2264989"/>
            <a:ext cx="10970057" cy="39521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41A5249-77DF-4378-A59C-23B81DDC106C}"/>
              </a:ext>
            </a:extLst>
          </p:cNvPr>
          <p:cNvSpPr>
            <a:spLocks noGrp="1"/>
          </p:cNvSpPr>
          <p:nvPr>
            <p:ph idx="1"/>
          </p:nvPr>
        </p:nvSpPr>
        <p:spPr>
          <a:xfrm>
            <a:off x="864108" y="2587752"/>
            <a:ext cx="9241840" cy="3258102"/>
          </a:xfrm>
        </p:spPr>
        <p:txBody>
          <a:bodyPr>
            <a:normAutofit/>
          </a:bodyPr>
          <a:lstStyle/>
          <a:p>
            <a:r>
              <a:rPr lang="en-US" sz="3200" dirty="0">
                <a:latin typeface="Arial" panose="020B0604020202020204" pitchFamily="34" charset="0"/>
                <a:cs typeface="Arial" panose="020B0604020202020204" pitchFamily="34" charset="0"/>
              </a:rPr>
              <a:t>Mt 27:27-35 “</a:t>
            </a:r>
            <a:r>
              <a:rPr lang="en-US" sz="3200" baseline="30000" dirty="0">
                <a:latin typeface="Arial" panose="020B0604020202020204" pitchFamily="34" charset="0"/>
                <a:cs typeface="Arial" panose="020B0604020202020204" pitchFamily="34" charset="0"/>
              </a:rPr>
              <a:t>27 </a:t>
            </a:r>
            <a:r>
              <a:rPr lang="en-US" sz="3200" dirty="0">
                <a:latin typeface="Arial" panose="020B0604020202020204" pitchFamily="34" charset="0"/>
                <a:cs typeface="Arial" panose="020B0604020202020204" pitchFamily="34" charset="0"/>
              </a:rPr>
              <a:t>Then the </a:t>
            </a:r>
            <a:r>
              <a:rPr lang="en-US" sz="3200" dirty="0">
                <a:highlight>
                  <a:srgbClr val="FFFF00"/>
                </a:highlight>
                <a:latin typeface="Arial" panose="020B0604020202020204" pitchFamily="34" charset="0"/>
                <a:cs typeface="Arial" panose="020B0604020202020204" pitchFamily="34" charset="0"/>
              </a:rPr>
              <a:t>soldiers of the governor</a:t>
            </a:r>
            <a:r>
              <a:rPr lang="en-US" sz="3200" dirty="0">
                <a:latin typeface="Arial" panose="020B0604020202020204" pitchFamily="34" charset="0"/>
                <a:cs typeface="Arial" panose="020B0604020202020204" pitchFamily="34" charset="0"/>
              </a:rPr>
              <a:t> took Jesus into the Praetorium and gathered the </a:t>
            </a:r>
            <a:r>
              <a:rPr lang="en-US" sz="3200" dirty="0">
                <a:highlight>
                  <a:srgbClr val="FFFF00"/>
                </a:highlight>
                <a:latin typeface="Arial" panose="020B0604020202020204" pitchFamily="34" charset="0"/>
                <a:cs typeface="Arial" panose="020B0604020202020204" pitchFamily="34" charset="0"/>
              </a:rPr>
              <a:t>whole garrison</a:t>
            </a:r>
            <a:r>
              <a:rPr lang="en-US" sz="3200" dirty="0">
                <a:latin typeface="Arial" panose="020B0604020202020204" pitchFamily="34" charset="0"/>
                <a:cs typeface="Arial" panose="020B0604020202020204" pitchFamily="34" charset="0"/>
              </a:rPr>
              <a:t> around Him. </a:t>
            </a:r>
            <a:r>
              <a:rPr lang="en-US" sz="3200" baseline="30000" dirty="0">
                <a:latin typeface="Arial" panose="020B0604020202020204" pitchFamily="34" charset="0"/>
                <a:cs typeface="Arial" panose="020B0604020202020204" pitchFamily="34" charset="0"/>
              </a:rPr>
              <a:t>28 </a:t>
            </a:r>
            <a:r>
              <a:rPr lang="en-US" sz="3200" dirty="0">
                <a:latin typeface="Arial" panose="020B0604020202020204" pitchFamily="34" charset="0"/>
                <a:cs typeface="Arial" panose="020B0604020202020204" pitchFamily="34" charset="0"/>
              </a:rPr>
              <a:t>And they stripped Him and put a scarlet robe on Him. </a:t>
            </a:r>
          </a:p>
          <a:p>
            <a:endParaRPr lang="en-US" dirty="0"/>
          </a:p>
        </p:txBody>
      </p:sp>
    </p:spTree>
    <p:extLst>
      <p:ext uri="{BB962C8B-B14F-4D97-AF65-F5344CB8AC3E}">
        <p14:creationId xmlns:p14="http://schemas.microsoft.com/office/powerpoint/2010/main" val="91946746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B6D1D7F-141C-4D8E-BFBA-D95B68E16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1" y="0"/>
            <a:ext cx="10970057"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92D574C-0C56-4482-BF97-5685402C6DA3}"/>
              </a:ext>
            </a:extLst>
          </p:cNvPr>
          <p:cNvSpPr>
            <a:spLocks noGrp="1"/>
          </p:cNvSpPr>
          <p:nvPr>
            <p:ph type="title"/>
          </p:nvPr>
        </p:nvSpPr>
        <p:spPr>
          <a:xfrm>
            <a:off x="864108" y="317814"/>
            <a:ext cx="9241840" cy="1700784"/>
          </a:xfrm>
        </p:spPr>
        <p:txBody>
          <a:bodyPr>
            <a:normAutofit/>
          </a:bodyPr>
          <a:lstStyle/>
          <a:p>
            <a:r>
              <a:rPr lang="en-US" sz="5500"/>
              <a:t>Government Representatives</a:t>
            </a:r>
          </a:p>
        </p:txBody>
      </p:sp>
      <p:sp>
        <p:nvSpPr>
          <p:cNvPr id="10" name="Rectangle 9">
            <a:extLst>
              <a:ext uri="{FF2B5EF4-FFF2-40B4-BE49-F238E27FC236}">
                <a16:creationId xmlns:a16="http://schemas.microsoft.com/office/drawing/2014/main" id="{27248369-464E-49D1-91FC-BC34A50A66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1" y="2264989"/>
            <a:ext cx="10970057" cy="39521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41A5249-77DF-4378-A59C-23B81DDC106C}"/>
              </a:ext>
            </a:extLst>
          </p:cNvPr>
          <p:cNvSpPr>
            <a:spLocks noGrp="1"/>
          </p:cNvSpPr>
          <p:nvPr>
            <p:ph idx="1"/>
          </p:nvPr>
        </p:nvSpPr>
        <p:spPr>
          <a:xfrm>
            <a:off x="864108" y="2587752"/>
            <a:ext cx="9241840" cy="3258102"/>
          </a:xfrm>
        </p:spPr>
        <p:txBody>
          <a:bodyPr>
            <a:normAutofit/>
          </a:bodyPr>
          <a:lstStyle/>
          <a:p>
            <a:r>
              <a:rPr lang="en-US" sz="3200" dirty="0">
                <a:latin typeface="Arial" panose="020B0604020202020204" pitchFamily="34" charset="0"/>
                <a:cs typeface="Arial" panose="020B0604020202020204" pitchFamily="34" charset="0"/>
              </a:rPr>
              <a:t>Mt 27:27-35 “</a:t>
            </a:r>
            <a:r>
              <a:rPr lang="en-US" sz="3200" baseline="30000" dirty="0">
                <a:latin typeface="Arial" panose="020B0604020202020204" pitchFamily="34" charset="0"/>
                <a:cs typeface="Arial" panose="020B0604020202020204" pitchFamily="34" charset="0"/>
              </a:rPr>
              <a:t>29 </a:t>
            </a:r>
            <a:r>
              <a:rPr lang="en-US" sz="3200" dirty="0">
                <a:latin typeface="Arial" panose="020B0604020202020204" pitchFamily="34" charset="0"/>
                <a:cs typeface="Arial" panose="020B0604020202020204" pitchFamily="34" charset="0"/>
              </a:rPr>
              <a:t>When they had twisted a crown of thorns, they put </a:t>
            </a:r>
            <a:r>
              <a:rPr lang="en-US" sz="3200" i="1" dirty="0">
                <a:latin typeface="Arial" panose="020B0604020202020204" pitchFamily="34" charset="0"/>
                <a:cs typeface="Arial" panose="020B0604020202020204" pitchFamily="34" charset="0"/>
              </a:rPr>
              <a:t>it</a:t>
            </a:r>
            <a:r>
              <a:rPr lang="en-US" sz="3200" dirty="0">
                <a:latin typeface="Arial" panose="020B0604020202020204" pitchFamily="34" charset="0"/>
                <a:cs typeface="Arial" panose="020B0604020202020204" pitchFamily="34" charset="0"/>
              </a:rPr>
              <a:t> on His head, and a reed in His right hand. And they bowed the knee before Him and mocked Him, saying, “Hail, King of the Jews!” </a:t>
            </a:r>
            <a:r>
              <a:rPr lang="en-US" sz="3200" baseline="30000" dirty="0">
                <a:latin typeface="Arial" panose="020B0604020202020204" pitchFamily="34" charset="0"/>
                <a:cs typeface="Arial" panose="020B0604020202020204" pitchFamily="34" charset="0"/>
              </a:rPr>
              <a:t>30 </a:t>
            </a:r>
            <a:r>
              <a:rPr lang="en-US" sz="3200" dirty="0">
                <a:latin typeface="Arial" panose="020B0604020202020204" pitchFamily="34" charset="0"/>
                <a:cs typeface="Arial" panose="020B0604020202020204" pitchFamily="34" charset="0"/>
              </a:rPr>
              <a:t>Then they spat on Him, and took the reed and struck Him on the head.</a:t>
            </a:r>
          </a:p>
          <a:p>
            <a:endParaRPr lang="en-US" dirty="0"/>
          </a:p>
        </p:txBody>
      </p:sp>
    </p:spTree>
    <p:extLst>
      <p:ext uri="{BB962C8B-B14F-4D97-AF65-F5344CB8AC3E}">
        <p14:creationId xmlns:p14="http://schemas.microsoft.com/office/powerpoint/2010/main" val="3571190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B6D1D7F-141C-4D8E-BFBA-D95B68E16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1" y="0"/>
            <a:ext cx="10970057"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92D574C-0C56-4482-BF97-5685402C6DA3}"/>
              </a:ext>
            </a:extLst>
          </p:cNvPr>
          <p:cNvSpPr>
            <a:spLocks noGrp="1"/>
          </p:cNvSpPr>
          <p:nvPr>
            <p:ph type="title"/>
          </p:nvPr>
        </p:nvSpPr>
        <p:spPr>
          <a:xfrm>
            <a:off x="864108" y="317814"/>
            <a:ext cx="9241840" cy="1700784"/>
          </a:xfrm>
        </p:spPr>
        <p:txBody>
          <a:bodyPr>
            <a:normAutofit/>
          </a:bodyPr>
          <a:lstStyle/>
          <a:p>
            <a:r>
              <a:rPr lang="en-US" sz="5500"/>
              <a:t>Government Representatives</a:t>
            </a:r>
          </a:p>
        </p:txBody>
      </p:sp>
      <p:sp>
        <p:nvSpPr>
          <p:cNvPr id="10" name="Rectangle 9">
            <a:extLst>
              <a:ext uri="{FF2B5EF4-FFF2-40B4-BE49-F238E27FC236}">
                <a16:creationId xmlns:a16="http://schemas.microsoft.com/office/drawing/2014/main" id="{27248369-464E-49D1-91FC-BC34A50A66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1" y="2264989"/>
            <a:ext cx="10970057" cy="39521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41A5249-77DF-4378-A59C-23B81DDC106C}"/>
              </a:ext>
            </a:extLst>
          </p:cNvPr>
          <p:cNvSpPr>
            <a:spLocks noGrp="1"/>
          </p:cNvSpPr>
          <p:nvPr>
            <p:ph idx="1"/>
          </p:nvPr>
        </p:nvSpPr>
        <p:spPr>
          <a:xfrm>
            <a:off x="864108" y="2587752"/>
            <a:ext cx="9241840" cy="3258102"/>
          </a:xfrm>
        </p:spPr>
        <p:txBody>
          <a:bodyPr>
            <a:normAutofit/>
          </a:bodyPr>
          <a:lstStyle/>
          <a:p>
            <a:r>
              <a:rPr lang="en-US" sz="3200" dirty="0">
                <a:latin typeface="Arial" panose="020B0604020202020204" pitchFamily="34" charset="0"/>
                <a:cs typeface="Arial" panose="020B0604020202020204" pitchFamily="34" charset="0"/>
              </a:rPr>
              <a:t>Mt 27:27-35 “</a:t>
            </a:r>
            <a:r>
              <a:rPr lang="en-US" sz="3200" baseline="30000" dirty="0">
                <a:latin typeface="Arial" panose="020B0604020202020204" pitchFamily="34" charset="0"/>
                <a:cs typeface="Arial" panose="020B0604020202020204" pitchFamily="34" charset="0"/>
              </a:rPr>
              <a:t>31 </a:t>
            </a:r>
            <a:r>
              <a:rPr lang="en-US" sz="3200" dirty="0">
                <a:latin typeface="Arial" panose="020B0604020202020204" pitchFamily="34" charset="0"/>
                <a:cs typeface="Arial" panose="020B0604020202020204" pitchFamily="34" charset="0"/>
              </a:rPr>
              <a:t>And when they had mocked Him, they took the robe off Him, put His </a:t>
            </a:r>
            <a:r>
              <a:rPr lang="en-US" sz="3200" i="1" dirty="0">
                <a:latin typeface="Arial" panose="020B0604020202020204" pitchFamily="34" charset="0"/>
                <a:cs typeface="Arial" panose="020B0604020202020204" pitchFamily="34" charset="0"/>
              </a:rPr>
              <a:t>own</a:t>
            </a:r>
            <a:r>
              <a:rPr lang="en-US" sz="3200" dirty="0">
                <a:latin typeface="Arial" panose="020B0604020202020204" pitchFamily="34" charset="0"/>
                <a:cs typeface="Arial" panose="020B0604020202020204" pitchFamily="34" charset="0"/>
              </a:rPr>
              <a:t> clothes on Him, and led Him away to be crucified. </a:t>
            </a:r>
            <a:r>
              <a:rPr lang="en-US" sz="3200" baseline="30000" dirty="0">
                <a:latin typeface="Arial" panose="020B0604020202020204" pitchFamily="34" charset="0"/>
                <a:cs typeface="Arial" panose="020B0604020202020204" pitchFamily="34" charset="0"/>
              </a:rPr>
              <a:t>32 </a:t>
            </a:r>
            <a:r>
              <a:rPr lang="en-US" sz="3200" dirty="0">
                <a:latin typeface="Arial" panose="020B0604020202020204" pitchFamily="34" charset="0"/>
                <a:cs typeface="Arial" panose="020B0604020202020204" pitchFamily="34" charset="0"/>
              </a:rPr>
              <a:t>Now as they came out, they found a man of Cyrene, Simon by name. Him they compelled to bear His cross.</a:t>
            </a:r>
          </a:p>
        </p:txBody>
      </p:sp>
    </p:spTree>
    <p:extLst>
      <p:ext uri="{BB962C8B-B14F-4D97-AF65-F5344CB8AC3E}">
        <p14:creationId xmlns:p14="http://schemas.microsoft.com/office/powerpoint/2010/main" val="9111235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B6D1D7F-141C-4D8E-BFBA-D95B68E16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1" y="0"/>
            <a:ext cx="10970057"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92D574C-0C56-4482-BF97-5685402C6DA3}"/>
              </a:ext>
            </a:extLst>
          </p:cNvPr>
          <p:cNvSpPr>
            <a:spLocks noGrp="1"/>
          </p:cNvSpPr>
          <p:nvPr>
            <p:ph type="title"/>
          </p:nvPr>
        </p:nvSpPr>
        <p:spPr>
          <a:xfrm>
            <a:off x="864108" y="317814"/>
            <a:ext cx="9241840" cy="1700784"/>
          </a:xfrm>
        </p:spPr>
        <p:txBody>
          <a:bodyPr>
            <a:normAutofit/>
          </a:bodyPr>
          <a:lstStyle/>
          <a:p>
            <a:r>
              <a:rPr lang="en-US" sz="5500"/>
              <a:t>Government Representatives</a:t>
            </a:r>
          </a:p>
        </p:txBody>
      </p:sp>
      <p:sp>
        <p:nvSpPr>
          <p:cNvPr id="10" name="Rectangle 9">
            <a:extLst>
              <a:ext uri="{FF2B5EF4-FFF2-40B4-BE49-F238E27FC236}">
                <a16:creationId xmlns:a16="http://schemas.microsoft.com/office/drawing/2014/main" id="{27248369-464E-49D1-91FC-BC34A50A66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1" y="2264989"/>
            <a:ext cx="10970057" cy="39521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41A5249-77DF-4378-A59C-23B81DDC106C}"/>
              </a:ext>
            </a:extLst>
          </p:cNvPr>
          <p:cNvSpPr>
            <a:spLocks noGrp="1"/>
          </p:cNvSpPr>
          <p:nvPr>
            <p:ph idx="1"/>
          </p:nvPr>
        </p:nvSpPr>
        <p:spPr>
          <a:xfrm>
            <a:off x="864108" y="2587752"/>
            <a:ext cx="9241840" cy="3258102"/>
          </a:xfrm>
        </p:spPr>
        <p:txBody>
          <a:bodyPr>
            <a:normAutofit/>
          </a:bodyPr>
          <a:lstStyle/>
          <a:p>
            <a:r>
              <a:rPr lang="en-US" sz="3200" dirty="0">
                <a:latin typeface="Arial" panose="020B0604020202020204" pitchFamily="34" charset="0"/>
                <a:cs typeface="Arial" panose="020B0604020202020204" pitchFamily="34" charset="0"/>
              </a:rPr>
              <a:t>Mt 27:27-35 “</a:t>
            </a:r>
            <a:r>
              <a:rPr lang="en-US" sz="3200" baseline="30000" dirty="0">
                <a:latin typeface="Arial" panose="020B0604020202020204" pitchFamily="34" charset="0"/>
                <a:cs typeface="Arial" panose="020B0604020202020204" pitchFamily="34" charset="0"/>
              </a:rPr>
              <a:t>33 </a:t>
            </a:r>
            <a:r>
              <a:rPr lang="en-US" sz="3200" dirty="0">
                <a:latin typeface="Arial" panose="020B0604020202020204" pitchFamily="34" charset="0"/>
                <a:cs typeface="Arial" panose="020B0604020202020204" pitchFamily="34" charset="0"/>
              </a:rPr>
              <a:t>And when they had come to a place called Golgotha, that is to say, Place of a Skull, </a:t>
            </a:r>
            <a:r>
              <a:rPr lang="en-US" sz="3200" baseline="30000" dirty="0">
                <a:latin typeface="Arial" panose="020B0604020202020204" pitchFamily="34" charset="0"/>
                <a:cs typeface="Arial" panose="020B0604020202020204" pitchFamily="34" charset="0"/>
              </a:rPr>
              <a:t>34 </a:t>
            </a:r>
            <a:r>
              <a:rPr lang="en-US" sz="3200" dirty="0">
                <a:latin typeface="Arial" panose="020B0604020202020204" pitchFamily="34" charset="0"/>
                <a:cs typeface="Arial" panose="020B0604020202020204" pitchFamily="34" charset="0"/>
              </a:rPr>
              <a:t>they gave Him</a:t>
            </a:r>
            <a:r>
              <a:rPr lang="en-US" sz="3200" baseline="30000" dirty="0">
                <a:latin typeface="Arial" panose="020B060402020202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rPr>
              <a:t>sour wine mingled with gall to drink. But when He had tasted </a:t>
            </a:r>
            <a:r>
              <a:rPr lang="en-US" sz="3200" i="1" dirty="0">
                <a:latin typeface="Arial" panose="020B0604020202020204" pitchFamily="34" charset="0"/>
                <a:cs typeface="Arial" panose="020B0604020202020204" pitchFamily="34" charset="0"/>
              </a:rPr>
              <a:t>it,</a:t>
            </a:r>
            <a:r>
              <a:rPr lang="en-US" sz="3200" dirty="0">
                <a:latin typeface="Arial" panose="020B0604020202020204" pitchFamily="34" charset="0"/>
                <a:cs typeface="Arial" panose="020B0604020202020204" pitchFamily="34" charset="0"/>
              </a:rPr>
              <a:t> He would not drink.</a:t>
            </a:r>
          </a:p>
        </p:txBody>
      </p:sp>
    </p:spTree>
    <p:extLst>
      <p:ext uri="{BB962C8B-B14F-4D97-AF65-F5344CB8AC3E}">
        <p14:creationId xmlns:p14="http://schemas.microsoft.com/office/powerpoint/2010/main" val="17871795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B6D1D7F-141C-4D8E-BFBA-D95B68E16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1" y="0"/>
            <a:ext cx="10970057"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92D574C-0C56-4482-BF97-5685402C6DA3}"/>
              </a:ext>
            </a:extLst>
          </p:cNvPr>
          <p:cNvSpPr>
            <a:spLocks noGrp="1"/>
          </p:cNvSpPr>
          <p:nvPr>
            <p:ph type="title"/>
          </p:nvPr>
        </p:nvSpPr>
        <p:spPr>
          <a:xfrm>
            <a:off x="864108" y="317814"/>
            <a:ext cx="9241840" cy="1700784"/>
          </a:xfrm>
        </p:spPr>
        <p:txBody>
          <a:bodyPr>
            <a:normAutofit/>
          </a:bodyPr>
          <a:lstStyle/>
          <a:p>
            <a:r>
              <a:rPr lang="en-US" sz="5500"/>
              <a:t>Government Representatives</a:t>
            </a:r>
          </a:p>
        </p:txBody>
      </p:sp>
      <p:sp>
        <p:nvSpPr>
          <p:cNvPr id="10" name="Rectangle 9">
            <a:extLst>
              <a:ext uri="{FF2B5EF4-FFF2-40B4-BE49-F238E27FC236}">
                <a16:creationId xmlns:a16="http://schemas.microsoft.com/office/drawing/2014/main" id="{27248369-464E-49D1-91FC-BC34A50A66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1" y="2264989"/>
            <a:ext cx="10970057" cy="39521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41A5249-77DF-4378-A59C-23B81DDC106C}"/>
              </a:ext>
            </a:extLst>
          </p:cNvPr>
          <p:cNvSpPr>
            <a:spLocks noGrp="1"/>
          </p:cNvSpPr>
          <p:nvPr>
            <p:ph idx="1"/>
          </p:nvPr>
        </p:nvSpPr>
        <p:spPr>
          <a:xfrm>
            <a:off x="864108" y="2587752"/>
            <a:ext cx="9241840" cy="3258102"/>
          </a:xfrm>
        </p:spPr>
        <p:txBody>
          <a:bodyPr>
            <a:normAutofit/>
          </a:bodyPr>
          <a:lstStyle/>
          <a:p>
            <a:r>
              <a:rPr lang="en-US" sz="3200" dirty="0">
                <a:latin typeface="Arial" panose="020B0604020202020204" pitchFamily="34" charset="0"/>
                <a:cs typeface="Arial" panose="020B0604020202020204" pitchFamily="34" charset="0"/>
              </a:rPr>
              <a:t>Mt 27:27-35 “</a:t>
            </a:r>
            <a:r>
              <a:rPr lang="en-US" sz="3200" baseline="30000" dirty="0">
                <a:latin typeface="Arial" panose="020B0604020202020204" pitchFamily="34" charset="0"/>
                <a:cs typeface="Arial" panose="020B0604020202020204" pitchFamily="34" charset="0"/>
              </a:rPr>
              <a:t>35 </a:t>
            </a:r>
            <a:r>
              <a:rPr lang="en-US" sz="3200" dirty="0">
                <a:latin typeface="Arial" panose="020B0604020202020204" pitchFamily="34" charset="0"/>
                <a:cs typeface="Arial" panose="020B0604020202020204" pitchFamily="34" charset="0"/>
              </a:rPr>
              <a:t>Then they crucified Him, and divided His garments, casting lots, that it might be fulfilled which was spoken by the prophet:</a:t>
            </a:r>
          </a:p>
          <a:p>
            <a:r>
              <a:rPr lang="en-US" sz="3200" dirty="0">
                <a:latin typeface="Arial" panose="020B0604020202020204" pitchFamily="34" charset="0"/>
                <a:cs typeface="Arial" panose="020B0604020202020204" pitchFamily="34" charset="0"/>
              </a:rPr>
              <a:t>“They divided My garments among them,</a:t>
            </a:r>
            <a:br>
              <a:rPr lang="en-US" sz="3200" dirty="0">
                <a:latin typeface="Arial" panose="020B0604020202020204" pitchFamily="34" charset="0"/>
                <a:cs typeface="Arial" panose="020B0604020202020204" pitchFamily="34" charset="0"/>
              </a:rPr>
            </a:br>
            <a:r>
              <a:rPr lang="en-US" sz="3200" dirty="0">
                <a:latin typeface="Arial" panose="020B0604020202020204" pitchFamily="34" charset="0"/>
                <a:cs typeface="Arial" panose="020B0604020202020204" pitchFamily="34" charset="0"/>
              </a:rPr>
              <a:t>And for My clothing they cast lots.”</a:t>
            </a:r>
          </a:p>
          <a:p>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669395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B6D1D7F-141C-4D8E-BFBA-D95B68E16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1" y="0"/>
            <a:ext cx="10970057"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92D574C-0C56-4482-BF97-5685402C6DA3}"/>
              </a:ext>
            </a:extLst>
          </p:cNvPr>
          <p:cNvSpPr>
            <a:spLocks noGrp="1"/>
          </p:cNvSpPr>
          <p:nvPr>
            <p:ph type="title"/>
          </p:nvPr>
        </p:nvSpPr>
        <p:spPr>
          <a:xfrm>
            <a:off x="864108" y="317814"/>
            <a:ext cx="9241840" cy="1700784"/>
          </a:xfrm>
        </p:spPr>
        <p:txBody>
          <a:bodyPr>
            <a:normAutofit/>
          </a:bodyPr>
          <a:lstStyle/>
          <a:p>
            <a:r>
              <a:rPr lang="en-US" sz="5500" dirty="0"/>
              <a:t>Social Failure Representatives</a:t>
            </a:r>
          </a:p>
        </p:txBody>
      </p:sp>
      <p:sp>
        <p:nvSpPr>
          <p:cNvPr id="10" name="Rectangle 9">
            <a:extLst>
              <a:ext uri="{FF2B5EF4-FFF2-40B4-BE49-F238E27FC236}">
                <a16:creationId xmlns:a16="http://schemas.microsoft.com/office/drawing/2014/main" id="{27248369-464E-49D1-91FC-BC34A50A66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1" y="2264989"/>
            <a:ext cx="10970057" cy="39521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41A5249-77DF-4378-A59C-23B81DDC106C}"/>
              </a:ext>
            </a:extLst>
          </p:cNvPr>
          <p:cNvSpPr>
            <a:spLocks noGrp="1"/>
          </p:cNvSpPr>
          <p:nvPr>
            <p:ph idx="1"/>
          </p:nvPr>
        </p:nvSpPr>
        <p:spPr>
          <a:xfrm>
            <a:off x="864108" y="2587752"/>
            <a:ext cx="9241840" cy="3258102"/>
          </a:xfrm>
        </p:spPr>
        <p:txBody>
          <a:bodyPr>
            <a:normAutofit fontScale="92500" lnSpcReduction="20000"/>
          </a:bodyPr>
          <a:lstStyle/>
          <a:p>
            <a:r>
              <a:rPr lang="en-US" sz="3000" dirty="0">
                <a:latin typeface="Arial" panose="020B0604020202020204" pitchFamily="34" charset="0"/>
                <a:cs typeface="Arial" panose="020B0604020202020204" pitchFamily="34" charset="0"/>
              </a:rPr>
              <a:t>Mt 26:15-22 “</a:t>
            </a:r>
            <a:r>
              <a:rPr lang="en-US" sz="3000" baseline="30000" dirty="0">
                <a:latin typeface="Arial" panose="020B0604020202020204" pitchFamily="34" charset="0"/>
                <a:cs typeface="Arial" panose="020B0604020202020204" pitchFamily="34" charset="0"/>
              </a:rPr>
              <a:t>15 </a:t>
            </a:r>
            <a:r>
              <a:rPr lang="en-US" sz="3000" dirty="0">
                <a:latin typeface="Arial" panose="020B0604020202020204" pitchFamily="34" charset="0"/>
                <a:cs typeface="Arial" panose="020B0604020202020204" pitchFamily="34" charset="0"/>
              </a:rPr>
              <a:t>Now at the feast the governor was accustomed to releasing to the multitude </a:t>
            </a:r>
            <a:r>
              <a:rPr lang="en-US" sz="3000" dirty="0">
                <a:highlight>
                  <a:srgbClr val="FFFF00"/>
                </a:highlight>
                <a:latin typeface="Arial" panose="020B0604020202020204" pitchFamily="34" charset="0"/>
                <a:cs typeface="Arial" panose="020B0604020202020204" pitchFamily="34" charset="0"/>
              </a:rPr>
              <a:t>one prisoner</a:t>
            </a:r>
            <a:r>
              <a:rPr lang="en-US" sz="3000" dirty="0">
                <a:latin typeface="Arial" panose="020B0604020202020204" pitchFamily="34" charset="0"/>
                <a:cs typeface="Arial" panose="020B0604020202020204" pitchFamily="34" charset="0"/>
              </a:rPr>
              <a:t> whom they wished. </a:t>
            </a:r>
            <a:r>
              <a:rPr lang="en-US" sz="3000" baseline="30000" dirty="0">
                <a:latin typeface="Arial" panose="020B0604020202020204" pitchFamily="34" charset="0"/>
                <a:cs typeface="Arial" panose="020B0604020202020204" pitchFamily="34" charset="0"/>
              </a:rPr>
              <a:t>16 </a:t>
            </a:r>
            <a:r>
              <a:rPr lang="en-US" sz="3000" dirty="0">
                <a:latin typeface="Arial" panose="020B0604020202020204" pitchFamily="34" charset="0"/>
                <a:cs typeface="Arial" panose="020B0604020202020204" pitchFamily="34" charset="0"/>
              </a:rPr>
              <a:t>And at that time they had a </a:t>
            </a:r>
            <a:r>
              <a:rPr lang="en-US" sz="3000" dirty="0">
                <a:highlight>
                  <a:srgbClr val="FFFF00"/>
                </a:highlight>
                <a:latin typeface="Arial" panose="020B0604020202020204" pitchFamily="34" charset="0"/>
                <a:cs typeface="Arial" panose="020B0604020202020204" pitchFamily="34" charset="0"/>
              </a:rPr>
              <a:t>notorious prisoner called Barabbas</a:t>
            </a:r>
            <a:r>
              <a:rPr lang="en-US" sz="3000" dirty="0">
                <a:latin typeface="Arial" panose="020B0604020202020204" pitchFamily="34" charset="0"/>
                <a:cs typeface="Arial" panose="020B0604020202020204" pitchFamily="34" charset="0"/>
              </a:rPr>
              <a:t>. </a:t>
            </a:r>
            <a:r>
              <a:rPr lang="en-US" sz="3000" baseline="30000" dirty="0">
                <a:latin typeface="Arial" panose="020B0604020202020204" pitchFamily="34" charset="0"/>
                <a:cs typeface="Arial" panose="020B0604020202020204" pitchFamily="34" charset="0"/>
              </a:rPr>
              <a:t>17 </a:t>
            </a:r>
            <a:r>
              <a:rPr lang="en-US" sz="3000" dirty="0">
                <a:latin typeface="Arial" panose="020B0604020202020204" pitchFamily="34" charset="0"/>
                <a:cs typeface="Arial" panose="020B0604020202020204" pitchFamily="34" charset="0"/>
              </a:rPr>
              <a:t>Therefore, when they had gathered together, Pilate said to them, “Whom do you want me to release to you? Barabbas, or Jesus who is called Christ?” </a:t>
            </a:r>
            <a:r>
              <a:rPr lang="en-US" sz="3000" baseline="30000" dirty="0">
                <a:latin typeface="Arial" panose="020B0604020202020204" pitchFamily="34" charset="0"/>
                <a:cs typeface="Arial" panose="020B0604020202020204" pitchFamily="34" charset="0"/>
              </a:rPr>
              <a:t>18 </a:t>
            </a:r>
            <a:r>
              <a:rPr lang="en-US" sz="3000" dirty="0">
                <a:latin typeface="Arial" panose="020B0604020202020204" pitchFamily="34" charset="0"/>
                <a:cs typeface="Arial" panose="020B0604020202020204" pitchFamily="34" charset="0"/>
              </a:rPr>
              <a:t>For he knew that they had handed Him over because of envy.</a:t>
            </a:r>
          </a:p>
          <a:p>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20265277"/>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B6D1D7F-141C-4D8E-BFBA-D95B68E16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1" y="0"/>
            <a:ext cx="10970057"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92D574C-0C56-4482-BF97-5685402C6DA3}"/>
              </a:ext>
            </a:extLst>
          </p:cNvPr>
          <p:cNvSpPr>
            <a:spLocks noGrp="1"/>
          </p:cNvSpPr>
          <p:nvPr>
            <p:ph type="title"/>
          </p:nvPr>
        </p:nvSpPr>
        <p:spPr>
          <a:xfrm>
            <a:off x="864108" y="317814"/>
            <a:ext cx="9241840" cy="1700784"/>
          </a:xfrm>
        </p:spPr>
        <p:txBody>
          <a:bodyPr>
            <a:normAutofit/>
          </a:bodyPr>
          <a:lstStyle/>
          <a:p>
            <a:r>
              <a:rPr lang="en-US" sz="5500" dirty="0"/>
              <a:t>Social Failure Representatives</a:t>
            </a:r>
          </a:p>
        </p:txBody>
      </p:sp>
      <p:sp>
        <p:nvSpPr>
          <p:cNvPr id="10" name="Rectangle 9">
            <a:extLst>
              <a:ext uri="{FF2B5EF4-FFF2-40B4-BE49-F238E27FC236}">
                <a16:creationId xmlns:a16="http://schemas.microsoft.com/office/drawing/2014/main" id="{27248369-464E-49D1-91FC-BC34A50A66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1" y="2264989"/>
            <a:ext cx="10970057" cy="39521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41A5249-77DF-4378-A59C-23B81DDC106C}"/>
              </a:ext>
            </a:extLst>
          </p:cNvPr>
          <p:cNvSpPr>
            <a:spLocks noGrp="1"/>
          </p:cNvSpPr>
          <p:nvPr>
            <p:ph idx="1"/>
          </p:nvPr>
        </p:nvSpPr>
        <p:spPr>
          <a:xfrm>
            <a:off x="864108" y="2587752"/>
            <a:ext cx="9241840" cy="3258102"/>
          </a:xfrm>
        </p:spPr>
        <p:txBody>
          <a:bodyPr>
            <a:normAutofit lnSpcReduction="10000"/>
          </a:bodyPr>
          <a:lstStyle/>
          <a:p>
            <a:r>
              <a:rPr lang="en-US" sz="3000" dirty="0">
                <a:latin typeface="Arial" panose="020B0604020202020204" pitchFamily="34" charset="0"/>
                <a:cs typeface="Arial" panose="020B0604020202020204" pitchFamily="34" charset="0"/>
              </a:rPr>
              <a:t>Mt 26:15-22 “</a:t>
            </a:r>
            <a:r>
              <a:rPr lang="en-US" sz="3000" baseline="30000" dirty="0">
                <a:latin typeface="Arial" panose="020B0604020202020204" pitchFamily="34" charset="0"/>
                <a:cs typeface="Arial" panose="020B0604020202020204" pitchFamily="34" charset="0"/>
              </a:rPr>
              <a:t>19 </a:t>
            </a:r>
            <a:r>
              <a:rPr lang="en-US" sz="3000" dirty="0">
                <a:latin typeface="Arial" panose="020B0604020202020204" pitchFamily="34" charset="0"/>
                <a:cs typeface="Arial" panose="020B0604020202020204" pitchFamily="34" charset="0"/>
              </a:rPr>
              <a:t>While he was sitting on the judgment seat, his wife sent to him, saying, “Have nothing to do with that just Man, for I have suffered many things today in a dream because of Him.” </a:t>
            </a:r>
            <a:r>
              <a:rPr lang="en-US" sz="3000" baseline="30000" dirty="0">
                <a:latin typeface="Arial" panose="020B0604020202020204" pitchFamily="34" charset="0"/>
                <a:cs typeface="Arial" panose="020B0604020202020204" pitchFamily="34" charset="0"/>
              </a:rPr>
              <a:t>20 </a:t>
            </a:r>
            <a:r>
              <a:rPr lang="en-US" sz="3000" dirty="0">
                <a:latin typeface="Arial" panose="020B0604020202020204" pitchFamily="34" charset="0"/>
                <a:cs typeface="Arial" panose="020B0604020202020204" pitchFamily="34" charset="0"/>
              </a:rPr>
              <a:t>But the chief priests and elders persuaded the multitudes that they should ask for Barabbas and destroy Jesus</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53856046"/>
      </p:ext>
    </p:extLst>
  </p:cSld>
  <p:clrMapOvr>
    <a:masterClrMapping/>
  </p:clrMapOvr>
</p:sld>
</file>

<file path=ppt/theme/theme1.xml><?xml version="1.0" encoding="utf-8"?>
<a:theme xmlns:a="http://schemas.openxmlformats.org/drawingml/2006/main" name="JuxtaposeVTI">
  <a:themeElements>
    <a:clrScheme name="Juxtapose">
      <a:dk1>
        <a:sysClr val="windowText" lastClr="000000"/>
      </a:dk1>
      <a:lt1>
        <a:sysClr val="window" lastClr="FFFFFF"/>
      </a:lt1>
      <a:dk2>
        <a:srgbClr val="3F3F3F"/>
      </a:dk2>
      <a:lt2>
        <a:srgbClr val="F8F7F5"/>
      </a:lt2>
      <a:accent1>
        <a:srgbClr val="F99700"/>
      </a:accent1>
      <a:accent2>
        <a:srgbClr val="00BAC7"/>
      </a:accent2>
      <a:accent3>
        <a:srgbClr val="FF5C21"/>
      </a:accent3>
      <a:accent4>
        <a:srgbClr val="6F7EFD"/>
      </a:accent4>
      <a:accent5>
        <a:srgbClr val="ACACAC"/>
      </a:accent5>
      <a:accent6>
        <a:srgbClr val="737373"/>
      </a:accent6>
      <a:hlink>
        <a:srgbClr val="0099FF"/>
      </a:hlink>
      <a:folHlink>
        <a:srgbClr val="868686"/>
      </a:folHlink>
    </a:clrScheme>
    <a:fontScheme name="Custom 167">
      <a:majorFont>
        <a:latin typeface="Franklin Gothic Demi Cond"/>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JuxtaposeVTI" id="{FBDCC3B4-6EA8-442A-B697-43C068E31FE3}" vid="{090F2E09-E4E2-4F71-A70E-279F5A0D9E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TotalTime>
  <Words>1343</Words>
  <Application>Microsoft Office PowerPoint</Application>
  <PresentationFormat>Custom</PresentationFormat>
  <Paragraphs>76</Paragraphs>
  <Slides>19</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Franklin Gothic Demi Cond</vt:lpstr>
      <vt:lpstr>Franklin Gothic Medium</vt:lpstr>
      <vt:lpstr>Wingdings</vt:lpstr>
      <vt:lpstr>JuxtaposeVTI</vt:lpstr>
      <vt:lpstr>Who was There?</vt:lpstr>
      <vt:lpstr>Government Representatives</vt:lpstr>
      <vt:lpstr>Government Representatives</vt:lpstr>
      <vt:lpstr>Government Representatives</vt:lpstr>
      <vt:lpstr>Government Representatives</vt:lpstr>
      <vt:lpstr>Government Representatives</vt:lpstr>
      <vt:lpstr>Government Representatives</vt:lpstr>
      <vt:lpstr>Social Failure Representatives</vt:lpstr>
      <vt:lpstr>Social Failure Representatives</vt:lpstr>
      <vt:lpstr>Social Failure Representatives</vt:lpstr>
      <vt:lpstr>Social Failure Representatives</vt:lpstr>
      <vt:lpstr>Religious Representatives</vt:lpstr>
      <vt:lpstr>Backslider Representatives</vt:lpstr>
      <vt:lpstr>Backslider Representatives</vt:lpstr>
      <vt:lpstr>Backslider Representatives</vt:lpstr>
      <vt:lpstr>Backslider Representatives</vt:lpstr>
      <vt:lpstr>Backslider Representatives</vt:lpstr>
      <vt:lpstr>Brokenhearted Representatives</vt:lpstr>
      <vt:lpstr>Changed Representatives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 was There?</dc:title>
  <dc:creator>Rob Miller</dc:creator>
  <cp:lastModifiedBy>Rob Miller</cp:lastModifiedBy>
  <cp:revision>5</cp:revision>
  <dcterms:created xsi:type="dcterms:W3CDTF">2022-02-24T16:26:13Z</dcterms:created>
  <dcterms:modified xsi:type="dcterms:W3CDTF">2022-02-24T18:45:19Z</dcterms:modified>
</cp:coreProperties>
</file>