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09728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91BAC-26EF-430E-9341-5E3D9B704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AEFBA-637B-41E5-B9B3-06A2906998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89EF31-5CF4-42FF-80A1-0B48375EF07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3052B-1568-494D-AED4-E4F6E7220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2B15A-EAEE-4FCF-B3A2-F7591E53F4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FC018B-EFFF-4100-96F1-6E698E4E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058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A71C2-AE23-4C50-ACDB-CEE537182F05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D5F4A-394E-41C2-81EC-6198DA08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47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83770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Propitiation is atoning sacrifice…turning away the divine wrath</a:t>
            </a:r>
          </a:p>
          <a:p>
            <a:endParaRPr lang="en-US" dirty="0"/>
          </a:p>
          <a:p>
            <a:r>
              <a:rPr lang="en-US" dirty="0"/>
              <a:t>1 Jn 2:2 “</a:t>
            </a:r>
            <a:r>
              <a:rPr lang="en-US" baseline="30000" dirty="0"/>
              <a:t>2 </a:t>
            </a:r>
            <a:r>
              <a:rPr lang="en-US" dirty="0"/>
              <a:t>And He Himself is the propitiation for our sins, and not for ours only but also for the whole world.”</a:t>
            </a:r>
          </a:p>
          <a:p>
            <a:endParaRPr lang="en-US" dirty="0"/>
          </a:p>
          <a:p>
            <a:r>
              <a:rPr lang="en-US" dirty="0"/>
              <a:t>1 Jn 4:10 “</a:t>
            </a:r>
            <a:r>
              <a:rPr lang="en-US" baseline="30000" dirty="0"/>
              <a:t>10 </a:t>
            </a:r>
            <a:r>
              <a:rPr lang="en-US" dirty="0"/>
              <a:t>In this is love, not that we loved God, but that He loved us and sent His Son </a:t>
            </a:r>
            <a:r>
              <a:rPr lang="en-US" i="1" dirty="0"/>
              <a:t>to be</a:t>
            </a:r>
            <a:r>
              <a:rPr lang="en-US" dirty="0"/>
              <a:t> the propitiation for our sins.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49544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 Jn 2:2 “</a:t>
            </a:r>
            <a:r>
              <a:rPr lang="en-US" baseline="30000" dirty="0"/>
              <a:t>2 </a:t>
            </a:r>
            <a:r>
              <a:rPr lang="en-US" dirty="0"/>
              <a:t>And He Himself is the propitiation for our sins, and not for ours only but also for the whole world.”</a:t>
            </a:r>
          </a:p>
          <a:p>
            <a:endParaRPr lang="en-US" dirty="0"/>
          </a:p>
          <a:p>
            <a:r>
              <a:rPr lang="en-US" dirty="0"/>
              <a:t>1 Jn 4:10 “</a:t>
            </a:r>
            <a:r>
              <a:rPr lang="en-US" baseline="30000" dirty="0"/>
              <a:t>10 </a:t>
            </a:r>
            <a:r>
              <a:rPr lang="en-US" dirty="0"/>
              <a:t>In this is love, not that we loved God, but that He loved us and sent His Son </a:t>
            </a:r>
            <a:r>
              <a:rPr lang="en-US" i="1" dirty="0"/>
              <a:t>to be</a:t>
            </a:r>
            <a:r>
              <a:rPr lang="en-US" dirty="0"/>
              <a:t> the propitiation for our sins.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14059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 8:35-39 “</a:t>
            </a:r>
            <a:r>
              <a:rPr lang="en-US" baseline="30000" dirty="0"/>
              <a:t>35 </a:t>
            </a:r>
            <a:r>
              <a:rPr lang="en-US" dirty="0"/>
              <a:t>Who shall separate us from the love of Christ? </a:t>
            </a:r>
            <a:r>
              <a:rPr lang="en-US" i="1" dirty="0"/>
              <a:t>Shall</a:t>
            </a:r>
            <a:r>
              <a:rPr lang="en-US" dirty="0"/>
              <a:t> tribulation, or distress, or persecution, or famine, or nakedness, or peril, or sword? </a:t>
            </a:r>
            <a:r>
              <a:rPr lang="en-US" baseline="30000" dirty="0"/>
              <a:t>36 </a:t>
            </a:r>
            <a:r>
              <a:rPr lang="en-US" dirty="0"/>
              <a:t>As it is written:</a:t>
            </a:r>
          </a:p>
          <a:p>
            <a:r>
              <a:rPr lang="en-US" dirty="0"/>
              <a:t>“For Your sake we are killed all day long;</a:t>
            </a:r>
            <a:br>
              <a:rPr lang="en-US" dirty="0"/>
            </a:br>
            <a:r>
              <a:rPr lang="en-US" dirty="0"/>
              <a:t>We are accounted as sheep for the slaughter.”</a:t>
            </a:r>
          </a:p>
          <a:p>
            <a:r>
              <a:rPr lang="en-US" baseline="30000" dirty="0"/>
              <a:t>37 </a:t>
            </a:r>
            <a:r>
              <a:rPr lang="en-US" dirty="0"/>
              <a:t>Yet in all these things we are more than conquerors through Him who loved us. </a:t>
            </a:r>
            <a:r>
              <a:rPr lang="en-US" baseline="30000" dirty="0"/>
              <a:t>38 </a:t>
            </a:r>
            <a:r>
              <a:rPr lang="en-US" dirty="0"/>
              <a:t>For I am persuaded that neither death nor life, nor angels nor principalities nor powers, nor things present nor things to come, </a:t>
            </a:r>
            <a:r>
              <a:rPr lang="en-US" baseline="30000" dirty="0"/>
              <a:t>39 </a:t>
            </a:r>
            <a:r>
              <a:rPr lang="en-US" dirty="0"/>
              <a:t>nor height nor depth, nor any other created thing, shall be able to separate us from the love of God which is in Christ Jesus our Lord.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41913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5635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46888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 20:25 “</a:t>
            </a:r>
            <a:r>
              <a:rPr lang="en-US" baseline="30000" dirty="0"/>
              <a:t>25 </a:t>
            </a:r>
            <a:r>
              <a:rPr lang="en-US" dirty="0"/>
              <a:t>The other disciples therefore said to him, “We have seen the Lord.”</a:t>
            </a:r>
          </a:p>
          <a:p>
            <a:r>
              <a:rPr lang="en-US" dirty="0"/>
              <a:t>So he said to them, “Unless I see in His hands the print of the nails, and put my finger into the print of the nails, and put my hand into His side, I will not believe.”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74409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78195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87014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69706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59572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5F4A-394E-41C2-81EC-6198DA086BB2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DAEE7C-C521-428A-94D3-27E6BBB7DD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7647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881" y="3085767"/>
            <a:ext cx="1016903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72" y="1020431"/>
            <a:ext cx="9894194" cy="1475013"/>
          </a:xfrm>
          <a:effectLst/>
        </p:spPr>
        <p:txBody>
          <a:bodyPr anchor="b">
            <a:normAutofit/>
          </a:bodyPr>
          <a:lstStyle>
            <a:lvl1pPr>
              <a:defRPr sz="32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76" y="2495448"/>
            <a:ext cx="9894191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440" cap="all">
                <a:solidFill>
                  <a:schemeClr val="accent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073" y="702156"/>
            <a:ext cx="9926654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2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252336" y="599725"/>
            <a:ext cx="3318584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3780" y="863600"/>
            <a:ext cx="281178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432" y="863600"/>
            <a:ext cx="6445463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01881" y="457200"/>
            <a:ext cx="3332988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3" y="702156"/>
            <a:ext cx="9926654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73" y="2340864"/>
            <a:ext cx="9926654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03035" y="5141977"/>
            <a:ext cx="10161774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2393953"/>
            <a:ext cx="9926654" cy="2147467"/>
          </a:xfrm>
        </p:spPr>
        <p:txBody>
          <a:bodyPr anchor="b">
            <a:normAutofit/>
          </a:bodyPr>
          <a:lstStyle>
            <a:lvl1pPr algn="l">
              <a:defRPr sz="324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3" y="4541417"/>
            <a:ext cx="9926654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620" cap="all">
                <a:solidFill>
                  <a:schemeClr val="accent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074" y="2228004"/>
            <a:ext cx="46752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4437" y="2228004"/>
            <a:ext cx="46752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8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074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2" y="2250891"/>
            <a:ext cx="4675292" cy="557784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76" y="2926055"/>
            <a:ext cx="467528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4435" y="2250895"/>
            <a:ext cx="4675293" cy="553373"/>
          </a:xfrm>
        </p:spPr>
        <p:txBody>
          <a:bodyPr anchor="ctr">
            <a:noAutofit/>
          </a:bodyPr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4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4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4435" y="2926055"/>
            <a:ext cx="4675294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305" y="729658"/>
            <a:ext cx="9926654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03037" y="601201"/>
            <a:ext cx="3314451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71" y="933453"/>
            <a:ext cx="2728667" cy="1722419"/>
          </a:xfrm>
        </p:spPr>
        <p:txBody>
          <a:bodyPr anchor="b">
            <a:normAutofit/>
          </a:bodyPr>
          <a:lstStyle>
            <a:lvl1pPr algn="l">
              <a:defRPr sz="21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836" y="1179829"/>
            <a:ext cx="5985892" cy="4658216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20">
                <a:solidFill>
                  <a:schemeClr val="tx2"/>
                </a:solidFill>
              </a:defRPr>
            </a:lvl2pPr>
            <a:lvl3pPr>
              <a:defRPr sz="1440">
                <a:solidFill>
                  <a:schemeClr val="tx2"/>
                </a:solidFill>
              </a:defRPr>
            </a:lvl3pPr>
            <a:lvl4pPr>
              <a:defRPr sz="1260">
                <a:solidFill>
                  <a:schemeClr val="tx2"/>
                </a:solidFill>
              </a:defRPr>
            </a:lvl4pPr>
            <a:lvl5pPr>
              <a:defRPr sz="1260">
                <a:solidFill>
                  <a:schemeClr val="tx2"/>
                </a:solidFill>
              </a:defRPr>
            </a:lvl5pPr>
            <a:lvl6pPr>
              <a:defRPr sz="1260">
                <a:solidFill>
                  <a:schemeClr val="tx2"/>
                </a:solidFill>
              </a:defRPr>
            </a:lvl6pPr>
            <a:lvl7pPr>
              <a:defRPr sz="1260">
                <a:solidFill>
                  <a:schemeClr val="tx2"/>
                </a:solidFill>
              </a:defRPr>
            </a:lvl7pPr>
            <a:lvl8pPr>
              <a:defRPr sz="1260">
                <a:solidFill>
                  <a:schemeClr val="tx2"/>
                </a:solidFill>
              </a:defRPr>
            </a:lvl8pPr>
            <a:lvl9pPr>
              <a:defRPr sz="126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071" y="2836654"/>
            <a:ext cx="2728667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solidFill>
                  <a:srgbClr val="FFFFFF"/>
                </a:solidFill>
              </a:defRPr>
            </a:lvl1pPr>
            <a:lvl2pPr marL="411480" indent="0">
              <a:buNone/>
              <a:defRPr sz="99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5357" y="6456919"/>
            <a:ext cx="256031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74" y="6452593"/>
            <a:ext cx="62254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471" y="6456919"/>
            <a:ext cx="947259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4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74" y="4693389"/>
            <a:ext cx="9926654" cy="566738"/>
          </a:xfrm>
        </p:spPr>
        <p:txBody>
          <a:bodyPr anchor="b">
            <a:normAutofit/>
          </a:bodyPr>
          <a:lstStyle>
            <a:lvl1pPr algn="l">
              <a:defRPr sz="216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037" y="641353"/>
            <a:ext cx="10161773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074" y="5260127"/>
            <a:ext cx="9926655" cy="998148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73" y="705124"/>
            <a:ext cx="9926654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73" y="2336005"/>
            <a:ext cx="9926654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5357" y="6423917"/>
            <a:ext cx="2560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074" y="6423917"/>
            <a:ext cx="6225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471" y="6423917"/>
            <a:ext cx="94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1881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99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411480" rtl="0" eaLnBrk="1" latinLnBrk="0" hangingPunct="1">
        <a:lnSpc>
          <a:spcPct val="100000"/>
        </a:lnSpc>
        <a:spcBef>
          <a:spcPct val="0"/>
        </a:spcBef>
        <a:buNone/>
        <a:defRPr sz="234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5400" indent="-2754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3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7000" indent="-2754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0000" indent="-2430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17800" indent="-2106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41800" indent="-210600" algn="l" defTabSz="411480" rtl="0" eaLnBrk="1" latinLnBrk="0" hangingPunct="1">
        <a:lnSpc>
          <a:spcPct val="110000"/>
        </a:lnSpc>
        <a:spcBef>
          <a:spcPct val="20000"/>
        </a:spcBef>
        <a:spcAft>
          <a:spcPts val="54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6pPr>
      <a:lvl7pPr marL="198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7pPr>
      <a:lvl8pPr marL="225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8pPr>
      <a:lvl9pPr marL="25200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8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4261" y="754380"/>
            <a:ext cx="3332988" cy="5341620"/>
            <a:chOff x="438068" y="457200"/>
            <a:chExt cx="3703320" cy="59351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A6389-81AC-46C3-932B-23145E90C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1" y="1714501"/>
            <a:ext cx="3070860" cy="3130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At the cross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BCA4-33EF-44CF-94C7-BA34965D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1" y="4973862"/>
            <a:ext cx="3070860" cy="664938"/>
          </a:xfrm>
        </p:spPr>
        <p:txBody>
          <a:bodyPr>
            <a:normAutofit/>
          </a:bodyPr>
          <a:lstStyle/>
          <a:p>
            <a:r>
              <a:rPr lang="en-US" sz="2520" dirty="0">
                <a:solidFill>
                  <a:srgbClr val="FFFFFF">
                    <a:alpha val="75000"/>
                  </a:srgbClr>
                </a:solidFill>
              </a:rPr>
              <a:t>Song #157</a:t>
            </a:r>
          </a:p>
        </p:txBody>
      </p:sp>
      <p:pic>
        <p:nvPicPr>
          <p:cNvPr id="5" name="Picture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C42537A7-D1F5-441A-BC7E-30B9ADBE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8" y="1250168"/>
            <a:ext cx="6088378" cy="43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63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Would he devote that sacred head for such a one as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b="1" dirty="0">
                <a:cs typeface="Arial" panose="020B0604020202020204" pitchFamily="34" charset="0"/>
              </a:rPr>
              <a:t>Mt 26:28 “</a:t>
            </a:r>
            <a:r>
              <a:rPr lang="en-US" sz="8800" baseline="30000" dirty="0"/>
              <a:t>28 </a:t>
            </a:r>
            <a:r>
              <a:rPr lang="en-US" sz="8800" dirty="0"/>
              <a:t>For this is My blood of the new covenant, which is shed for many for the </a:t>
            </a:r>
            <a:r>
              <a:rPr lang="en-US" sz="8800" dirty="0">
                <a:highlight>
                  <a:srgbClr val="FFFF00"/>
                </a:highlight>
              </a:rPr>
              <a:t>remission of sins</a:t>
            </a:r>
            <a:r>
              <a:rPr lang="en-US" sz="8800" dirty="0"/>
              <a:t>.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Rom 3:23 “</a:t>
            </a:r>
            <a:r>
              <a:rPr lang="en-US" sz="8800" baseline="30000" dirty="0"/>
              <a:t>23 </a:t>
            </a:r>
            <a:r>
              <a:rPr lang="en-US" sz="8800" dirty="0"/>
              <a:t>for </a:t>
            </a:r>
            <a:r>
              <a:rPr lang="en-US" sz="8800" dirty="0">
                <a:highlight>
                  <a:srgbClr val="FFFF00"/>
                </a:highlight>
              </a:rPr>
              <a:t>all have sinned</a:t>
            </a:r>
            <a:r>
              <a:rPr lang="en-US" sz="8800" dirty="0"/>
              <a:t> and fall short of the glory of God,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Eph 1 :7 “</a:t>
            </a:r>
            <a:r>
              <a:rPr lang="en-US" sz="8800" baseline="30000" dirty="0"/>
              <a:t>7 </a:t>
            </a:r>
            <a:r>
              <a:rPr lang="en-US" sz="8800" dirty="0"/>
              <a:t>In Him </a:t>
            </a:r>
            <a:r>
              <a:rPr lang="en-US" sz="8800" dirty="0">
                <a:highlight>
                  <a:srgbClr val="FFFF00"/>
                </a:highlight>
              </a:rPr>
              <a:t>we have redemption through His blood, the forgiveness of sins</a:t>
            </a:r>
            <a:r>
              <a:rPr lang="en-US" sz="8800" dirty="0"/>
              <a:t>, according to the riches of His grace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199F61-1861-4B5A-B241-2527E4A6A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2391508"/>
            <a:ext cx="4304714" cy="3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 it for crimes that I have done he groaned upon the tree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CAAC36-451E-40F8-ADE1-E4649CB0B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3" y="2367407"/>
            <a:ext cx="99266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6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Amazing pity, grace unknown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 And love beyond degree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200" b="1" dirty="0">
                <a:cs typeface="Arial" panose="020B0604020202020204" pitchFamily="34" charset="0"/>
              </a:rPr>
              <a:t>Eph 2:8-9 “</a:t>
            </a:r>
            <a:r>
              <a:rPr lang="en-US" sz="11200" baseline="30000" dirty="0"/>
              <a:t>8 </a:t>
            </a:r>
            <a:r>
              <a:rPr lang="en-US" sz="11200" dirty="0"/>
              <a:t>For by grace you have been saved through faith, and that not of yourselves; </a:t>
            </a:r>
            <a:r>
              <a:rPr lang="en-US" sz="11200" i="1" dirty="0"/>
              <a:t>it is</a:t>
            </a:r>
            <a:r>
              <a:rPr lang="en-US" sz="11200" dirty="0"/>
              <a:t> the gift of God,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baseline="30000" dirty="0"/>
              <a:t>9 </a:t>
            </a:r>
            <a:r>
              <a:rPr lang="en-US" sz="11200" dirty="0"/>
              <a:t>not of works, lest anyone should boast. 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C88D552-22A4-470B-8852-299ED4B0F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504049"/>
            <a:ext cx="4445391" cy="33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Amazing pity, grace unknown! And </a:t>
            </a: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love beyond degree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800" b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8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6B586B-D912-4113-995D-0543DD1E3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892"/>
          <a:stretch/>
        </p:blipFill>
        <p:spPr>
          <a:xfrm>
            <a:off x="523072" y="2391508"/>
            <a:ext cx="9926655" cy="40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15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53:4-5 “</a:t>
            </a:r>
            <a:r>
              <a:rPr lang="en-US" sz="2800" baseline="30000" dirty="0"/>
              <a:t>4 </a:t>
            </a:r>
            <a:r>
              <a:rPr lang="en-US" sz="2800" dirty="0"/>
              <a:t>Surely He has borne our griefs And carried our sorrows;</a:t>
            </a:r>
            <a:br>
              <a:rPr lang="en-US" sz="2800" dirty="0"/>
            </a:br>
            <a:r>
              <a:rPr lang="en-US" sz="2800" dirty="0"/>
              <a:t>Yet we esteemed Him stricken,</a:t>
            </a:r>
            <a:br>
              <a:rPr lang="en-US" sz="2800" dirty="0"/>
            </a:br>
            <a:r>
              <a:rPr lang="en-US" sz="2800" dirty="0"/>
              <a:t>Smitten by God, and afflicted.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baseline="30000" dirty="0"/>
              <a:t>5 </a:t>
            </a:r>
            <a:r>
              <a:rPr lang="en-US" sz="2800" dirty="0"/>
              <a:t>But He </a:t>
            </a:r>
            <a:r>
              <a:rPr lang="en-US" sz="2800" i="1" dirty="0"/>
              <a:t>was</a:t>
            </a:r>
            <a:r>
              <a:rPr lang="en-US" sz="2800" dirty="0"/>
              <a:t> wounded for our transgressions, </a:t>
            </a:r>
            <a:r>
              <a:rPr lang="en-US" sz="2800" i="1" dirty="0"/>
              <a:t>He was</a:t>
            </a:r>
            <a:r>
              <a:rPr lang="en-US" sz="2800" dirty="0"/>
              <a:t> bruised for our iniquities; The chastisement for our peace </a:t>
            </a:r>
            <a:r>
              <a:rPr lang="en-US" sz="2800" i="1" dirty="0"/>
              <a:t>was</a:t>
            </a:r>
            <a:r>
              <a:rPr lang="en-US" sz="2800" dirty="0"/>
              <a:t> upon Him, And </a:t>
            </a:r>
            <a:r>
              <a:rPr lang="en-US" sz="2800" dirty="0">
                <a:highlight>
                  <a:srgbClr val="FFFF00"/>
                </a:highlight>
              </a:rPr>
              <a:t>by His stripes we are healed.</a:t>
            </a: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6F296C-BEC1-4D2B-9DBD-F855D279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3" y="2444875"/>
            <a:ext cx="4290646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Pet 2:24 “</a:t>
            </a:r>
            <a:r>
              <a:rPr lang="en-US" sz="2800" baseline="30000" dirty="0"/>
              <a:t>24 </a:t>
            </a:r>
            <a:r>
              <a:rPr lang="en-US" sz="2800" dirty="0"/>
              <a:t>who Himself bore our sins in His own body on the tree, that we, having died to sins, might live for righteousness—</a:t>
            </a:r>
            <a:r>
              <a:rPr lang="en-US" sz="2800" dirty="0">
                <a:highlight>
                  <a:srgbClr val="FFFF00"/>
                </a:highlight>
              </a:rPr>
              <a:t>by whose stripes you were healed</a:t>
            </a:r>
            <a:r>
              <a:rPr lang="en-US" sz="2800" dirty="0"/>
              <a:t>.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6F296C-BEC1-4D2B-9DBD-F855D279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3" y="2444875"/>
            <a:ext cx="4290646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Mt 27:29 “</a:t>
            </a:r>
            <a:r>
              <a:rPr lang="en-US" sz="2800" baseline="30000" dirty="0"/>
              <a:t>29 </a:t>
            </a:r>
            <a:r>
              <a:rPr lang="en-US" sz="2800" dirty="0"/>
              <a:t>When they had </a:t>
            </a:r>
            <a:r>
              <a:rPr lang="en-US" sz="2800" dirty="0">
                <a:highlight>
                  <a:srgbClr val="FFFF00"/>
                </a:highlight>
              </a:rPr>
              <a:t>twisted a crown of thorns, they put </a:t>
            </a:r>
            <a:r>
              <a:rPr lang="en-US" sz="2800" i="1" dirty="0">
                <a:highlight>
                  <a:srgbClr val="FFFF00"/>
                </a:highlight>
              </a:rPr>
              <a:t>it</a:t>
            </a:r>
            <a:r>
              <a:rPr lang="en-US" sz="2800" dirty="0">
                <a:highlight>
                  <a:srgbClr val="FFFF00"/>
                </a:highlight>
              </a:rPr>
              <a:t> on His head</a:t>
            </a:r>
            <a:r>
              <a:rPr lang="en-US" sz="2800" dirty="0"/>
              <a:t>, and a reed in His right hand. And they bowed the knee before Him and mocked Him, saying, “Hail, King of the Jews!” </a:t>
            </a: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log Archives">
            <a:extLst>
              <a:ext uri="{FF2B5EF4-FFF2-40B4-BE49-F238E27FC236}">
                <a16:creationId xmlns:a16="http://schemas.microsoft.com/office/drawing/2014/main" id="{49FA7087-59A1-46D6-9CF1-14E73942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2405575"/>
            <a:ext cx="4389120" cy="35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2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Jn 20:26-27 “</a:t>
            </a:r>
            <a:r>
              <a:rPr lang="en-US" sz="2800" baseline="30000" dirty="0"/>
              <a:t>26 </a:t>
            </a:r>
            <a:r>
              <a:rPr lang="en-US" sz="2800" dirty="0"/>
              <a:t>And after eight days His disciples were again inside, and Thomas with them. Jesus came, the doors being shut, and stood in the midst, and said, “Peace to you!” </a:t>
            </a:r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buNone/>
            </a:pPr>
            <a:r>
              <a:rPr lang="en-US" sz="2800" baseline="30000" dirty="0"/>
              <a:t>27 </a:t>
            </a:r>
            <a:r>
              <a:rPr lang="en-US" sz="2800" dirty="0"/>
              <a:t>Then He said to Thomas, “Reach your finger here, and look at My hands; and reach your hand </a:t>
            </a:r>
            <a:r>
              <a:rPr lang="en-US" sz="2800" i="1" dirty="0"/>
              <a:t>here,</a:t>
            </a:r>
            <a:r>
              <a:rPr lang="en-US" sz="2800" dirty="0"/>
              <a:t> and put </a:t>
            </a:r>
            <a:r>
              <a:rPr lang="en-US" sz="2800" i="1" dirty="0"/>
              <a:t>it</a:t>
            </a:r>
            <a:r>
              <a:rPr lang="en-US" sz="2800" dirty="0"/>
              <a:t> into My side. Do not be unbelieving, but believing.”</a:t>
            </a:r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3A5E0C-E34C-4BFB-9696-20B0778B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8" y="2377440"/>
            <a:ext cx="43187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Ps 22:16-18 “</a:t>
            </a:r>
            <a:r>
              <a:rPr lang="en-US" sz="2800" baseline="30000" dirty="0"/>
              <a:t>16 </a:t>
            </a:r>
            <a:r>
              <a:rPr lang="en-US" sz="2800" dirty="0"/>
              <a:t>For dogs have surrounded Me; The congregation of the wicked has enclosed Me. They</a:t>
            </a:r>
            <a:r>
              <a:rPr lang="en-US" sz="2800" baseline="30000" dirty="0"/>
              <a:t> </a:t>
            </a:r>
            <a:r>
              <a:rPr lang="en-US" sz="2800" dirty="0"/>
              <a:t>pierced My hands </a:t>
            </a:r>
            <a:r>
              <a:rPr lang="en-US" sz="2800" dirty="0">
                <a:highlight>
                  <a:srgbClr val="FFFF00"/>
                </a:highlight>
              </a:rPr>
              <a:t>and My feet</a:t>
            </a:r>
            <a:r>
              <a:rPr lang="en-US" sz="2800" dirty="0"/>
              <a:t>; </a:t>
            </a:r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buNone/>
            </a:pPr>
            <a:r>
              <a:rPr lang="en-US" sz="2800" baseline="30000" dirty="0"/>
              <a:t>17 </a:t>
            </a:r>
            <a:r>
              <a:rPr lang="en-US" sz="2800" dirty="0"/>
              <a:t>I can count all My bones.</a:t>
            </a:r>
            <a:br>
              <a:rPr lang="en-US" sz="2800" dirty="0"/>
            </a:br>
            <a:r>
              <a:rPr lang="en-US" sz="2800" dirty="0"/>
              <a:t>They look </a:t>
            </a:r>
            <a:r>
              <a:rPr lang="en-US" sz="2800" i="1" dirty="0"/>
              <a:t>and</a:t>
            </a:r>
            <a:r>
              <a:rPr lang="en-US" sz="2800" dirty="0"/>
              <a:t> stare at Me.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baseline="30000" dirty="0"/>
              <a:t>18 </a:t>
            </a:r>
            <a:r>
              <a:rPr lang="en-US" sz="2800" dirty="0"/>
              <a:t>They divide My garments among them, And for My clothing they cast lots.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A016E383-F3CC-46A1-8A13-DF0F5D7E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2391508"/>
            <a:ext cx="4304713" cy="3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6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did my sovereign die</a:t>
            </a:r>
            <a:endParaRPr lang="en-US" sz="3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180496"/>
            <a:ext cx="4742979" cy="4677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Jn 19:33-34 “</a:t>
            </a:r>
            <a:r>
              <a:rPr lang="en-US" sz="2800" baseline="30000" dirty="0"/>
              <a:t>33 </a:t>
            </a:r>
            <a:r>
              <a:rPr lang="en-US" sz="2800" dirty="0"/>
              <a:t>But when they came to Jesus and saw that He was already dead, they did not break His legs. </a:t>
            </a:r>
          </a:p>
          <a:p>
            <a:pPr marL="0" indent="0">
              <a:buNone/>
            </a:pPr>
            <a:endParaRPr lang="en-US" sz="2800" baseline="30000" dirty="0"/>
          </a:p>
          <a:p>
            <a:pPr marL="0" indent="0">
              <a:buNone/>
            </a:pPr>
            <a:r>
              <a:rPr lang="en-US" sz="2800" baseline="30000" dirty="0"/>
              <a:t>34 </a:t>
            </a:r>
            <a:r>
              <a:rPr lang="en-US" sz="2800" dirty="0"/>
              <a:t>But one of the soldiers pierced His side with a spear, and </a:t>
            </a:r>
            <a:r>
              <a:rPr lang="en-US" sz="2800" dirty="0">
                <a:highlight>
                  <a:srgbClr val="FFFF00"/>
                </a:highlight>
              </a:rPr>
              <a:t>immediately blood and water came out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72D757-05C1-41FE-9401-DC553BF31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349304"/>
            <a:ext cx="4417256" cy="35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9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did my sovereign die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>
                <a:cs typeface="Arial" panose="020B0604020202020204" pitchFamily="34" charset="0"/>
              </a:rPr>
              <a:t>Supreme or highest in power</a:t>
            </a:r>
          </a:p>
          <a:p>
            <a:endParaRPr lang="en-US" sz="9600" b="1" dirty="0">
              <a:cs typeface="Arial" panose="020B0604020202020204" pitchFamily="34" charset="0"/>
            </a:endParaRPr>
          </a:p>
          <a:p>
            <a:r>
              <a:rPr lang="en-US" sz="9600" b="1" dirty="0">
                <a:cs typeface="Arial" panose="020B0604020202020204" pitchFamily="34" charset="0"/>
              </a:rPr>
              <a:t>Superior to all others</a:t>
            </a:r>
          </a:p>
          <a:p>
            <a:endParaRPr lang="en-US" sz="9600" b="1" dirty="0">
              <a:cs typeface="Arial" panose="020B0604020202020204" pitchFamily="34" charset="0"/>
            </a:endParaRPr>
          </a:p>
          <a:p>
            <a:r>
              <a:rPr lang="en-US" sz="9600" b="1" dirty="0">
                <a:cs typeface="Arial" panose="020B0604020202020204" pitchFamily="34" charset="0"/>
              </a:rPr>
              <a:t>Often refers to Christ who is “King of Kings”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1209C0C-C330-450E-80F1-9B348F925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" y="2465977"/>
            <a:ext cx="4332849" cy="3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922C-1587-4681-A79C-F6C21515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2" y="702156"/>
            <a:ext cx="9926655" cy="11887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Alas and did my savior bleed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did my sovereign die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80" y="457200"/>
            <a:ext cx="333298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647" y="457200"/>
            <a:ext cx="3332988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7932" y="453643"/>
            <a:ext cx="3332988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" y="2180496"/>
            <a:ext cx="4864175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C31-F5E3-4218-9A69-C7ED6887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47" y="2040835"/>
            <a:ext cx="4742979" cy="48171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b="1" dirty="0">
                <a:cs typeface="Arial" panose="020B0604020202020204" pitchFamily="34" charset="0"/>
              </a:rPr>
              <a:t>Mk 15:37-39 “</a:t>
            </a:r>
            <a:r>
              <a:rPr lang="en-US" sz="8800" baseline="30000" dirty="0"/>
              <a:t>37 </a:t>
            </a:r>
            <a:r>
              <a:rPr lang="en-US" sz="8800" dirty="0"/>
              <a:t>And Jesus cried out with a loud voice, and </a:t>
            </a:r>
            <a:r>
              <a:rPr lang="en-US" sz="8800" dirty="0">
                <a:highlight>
                  <a:srgbClr val="FFFF00"/>
                </a:highlight>
              </a:rPr>
              <a:t>breathed His last</a:t>
            </a:r>
            <a:r>
              <a:rPr lang="en-US" sz="8800" dirty="0"/>
              <a:t>.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baseline="30000" dirty="0"/>
              <a:t>38 </a:t>
            </a:r>
            <a:r>
              <a:rPr lang="en-US" sz="8800" dirty="0"/>
              <a:t>Then the veil of the temple was torn in two from top to bottom. </a:t>
            </a:r>
          </a:p>
          <a:p>
            <a:pPr marL="0" indent="0">
              <a:buNone/>
            </a:pPr>
            <a:endParaRPr lang="en-US" sz="8800" baseline="30000" dirty="0"/>
          </a:p>
          <a:p>
            <a:pPr marL="0" indent="0">
              <a:buNone/>
            </a:pPr>
            <a:r>
              <a:rPr lang="en-US" sz="8800" baseline="30000" dirty="0"/>
              <a:t>39 </a:t>
            </a:r>
            <a:r>
              <a:rPr lang="en-US" sz="8800" dirty="0"/>
              <a:t>So when the centurion, who stood opposite Him, saw that He cried out like this and </a:t>
            </a:r>
            <a:r>
              <a:rPr lang="en-US" sz="8800" dirty="0">
                <a:highlight>
                  <a:srgbClr val="FFFF00"/>
                </a:highlight>
              </a:rPr>
              <a:t>breathed His last</a:t>
            </a:r>
            <a:r>
              <a:rPr lang="en-US" sz="8800" dirty="0"/>
              <a:t>, he said, “Truly this Man was the Son of God!”</a:t>
            </a: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199F61-1861-4B5A-B241-2527E4A6A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2391508"/>
            <a:ext cx="4304714" cy="35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13198</TotalTime>
  <Words>1038</Words>
  <Application>Microsoft Office PowerPoint</Application>
  <PresentationFormat>Custom</PresentationFormat>
  <Paragraphs>205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Franklin Gothic Book</vt:lpstr>
      <vt:lpstr>Wingdings 2</vt:lpstr>
      <vt:lpstr>DividendVTI</vt:lpstr>
      <vt:lpstr>At the cross</vt:lpstr>
      <vt:lpstr>Alas and did my savior bleed and did my sovereign die</vt:lpstr>
      <vt:lpstr>Alas and did my savior bleed and did my sovereign die</vt:lpstr>
      <vt:lpstr>Alas and did my savior bleed and did my sovereign die</vt:lpstr>
      <vt:lpstr>Alas and did my savior bleed and did my sovereign die</vt:lpstr>
      <vt:lpstr>Alas and did my savior bleed and did my sovereign die</vt:lpstr>
      <vt:lpstr>Alas and did my savior bleed and did my sovereign die</vt:lpstr>
      <vt:lpstr>Alas and did my savior bleed and did my sovereign die</vt:lpstr>
      <vt:lpstr>Alas and did my savior bleed and did my sovereign die</vt:lpstr>
      <vt:lpstr>Would he devote that sacred head for such a one as i</vt:lpstr>
      <vt:lpstr>Was it for crimes that I have done he groaned upon the tree</vt:lpstr>
      <vt:lpstr>Amazing pity, grace unknown! And love beyond degree</vt:lpstr>
      <vt:lpstr>Amazing pity, grace unknown! And love beyond degree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is all the World To me</dc:title>
  <dc:creator>Rob Miller</dc:creator>
  <cp:lastModifiedBy>Rob Miller</cp:lastModifiedBy>
  <cp:revision>106</cp:revision>
  <dcterms:created xsi:type="dcterms:W3CDTF">2021-04-23T20:54:59Z</dcterms:created>
  <dcterms:modified xsi:type="dcterms:W3CDTF">2022-03-24T15:45:28Z</dcterms:modified>
</cp:coreProperties>
</file>