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B5582-4042-4649-847D-20B3068D8BE0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A46A-12DC-4989-8B51-CAEA6B71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Bible reading Jn 19:18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2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two men who broke the law and were paying for it with their lives…. They were rightly being punished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6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two men who broke the law and were paying for it with their lives…. They were rightly being punished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He was honest about and admitted his sins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He realized Jesus was the Son of God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He took action seeking the </a:t>
            </a:r>
            <a:r>
              <a:rPr lang="en-US" dirty="0" err="1"/>
              <a:t>jelp</a:t>
            </a:r>
            <a:r>
              <a:rPr lang="en-US" dirty="0"/>
              <a:t> of Jesus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4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He was honest about and admitted his sins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He realized Jesus was the Son of God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He took action seeking the </a:t>
            </a:r>
            <a:r>
              <a:rPr lang="en-US" dirty="0" err="1"/>
              <a:t>jelp</a:t>
            </a:r>
            <a:r>
              <a:rPr lang="en-US" dirty="0"/>
              <a:t> of Jesus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651" y="1013985"/>
            <a:ext cx="6942949" cy="3260635"/>
          </a:xfrm>
        </p:spPr>
        <p:txBody>
          <a:bodyPr anchor="b"/>
          <a:lstStyle>
            <a:lvl1pPr algn="l">
              <a:defRPr sz="25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651" y="4848465"/>
            <a:ext cx="6942949" cy="1085849"/>
          </a:xfrm>
        </p:spPr>
        <p:txBody>
          <a:bodyPr>
            <a:normAutofit/>
          </a:bodyPr>
          <a:lstStyle>
            <a:lvl1pPr marL="0" indent="0" algn="l">
              <a:buNone/>
              <a:defRPr sz="162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371600" y="4571506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86609" y="2229958"/>
            <a:ext cx="8314591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2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29600" y="1467700"/>
            <a:ext cx="1582615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4081" y="1467700"/>
            <a:ext cx="705544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45446"/>
            <a:ext cx="8314591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609" y="2286000"/>
            <a:ext cx="8314591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571" y="1287554"/>
            <a:ext cx="7456467" cy="3113064"/>
          </a:xfrm>
        </p:spPr>
        <p:txBody>
          <a:bodyPr anchor="t"/>
          <a:lstStyle>
            <a:lvl1pPr>
              <a:defRPr sz="39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9570" y="4619708"/>
            <a:ext cx="6950030" cy="1476293"/>
          </a:xfrm>
        </p:spPr>
        <p:txBody>
          <a:bodyPr anchor="b">
            <a:normAutofit/>
          </a:bodyPr>
          <a:lstStyle>
            <a:lvl1pPr marL="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13411"/>
            <a:ext cx="8314591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6609" y="2135566"/>
            <a:ext cx="404622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2135566"/>
            <a:ext cx="404622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79150"/>
            <a:ext cx="8314591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611" y="2013217"/>
            <a:ext cx="404621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20" b="0" cap="all" spc="270" baseline="0">
                <a:solidFill>
                  <a:schemeClr val="tx1"/>
                </a:solidFill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6610" y="3048000"/>
            <a:ext cx="404622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0" y="2013216"/>
            <a:ext cx="404622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20" b="0" cap="all" spc="270" baseline="0">
                <a:solidFill>
                  <a:schemeClr val="tx1"/>
                </a:solidFill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0" y="3048000"/>
            <a:ext cx="404622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5643655" y="2876662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054654" y="4592407"/>
            <a:ext cx="727436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371600" y="2876662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5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366" y="1558944"/>
            <a:ext cx="2951720" cy="1864196"/>
          </a:xfrm>
        </p:spPr>
        <p:txBody>
          <a:bodyPr anchor="b"/>
          <a:lstStyle>
            <a:lvl1pPr algn="r">
              <a:defRPr sz="2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1" y="762000"/>
            <a:ext cx="4800599" cy="5334000"/>
          </a:xfrm>
        </p:spPr>
        <p:txBody>
          <a:bodyPr anchor="ctr">
            <a:normAutofit/>
          </a:bodyPr>
          <a:lstStyle>
            <a:lvl1pPr>
              <a:defRPr sz="2520">
                <a:solidFill>
                  <a:schemeClr val="tx1"/>
                </a:solidFill>
              </a:defRPr>
            </a:lvl1pPr>
            <a:lvl2pPr>
              <a:defRPr sz="216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20">
                <a:solidFill>
                  <a:schemeClr val="tx1"/>
                </a:solidFill>
              </a:defRPr>
            </a:lvl4pPr>
            <a:lvl5pPr>
              <a:defRPr sz="162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9367" y="3649683"/>
            <a:ext cx="2909786" cy="1933605"/>
          </a:xfrm>
        </p:spPr>
        <p:txBody>
          <a:bodyPr/>
          <a:lstStyle>
            <a:lvl1pPr marL="0" indent="0" algn="r">
              <a:buNone/>
              <a:defRPr sz="1440">
                <a:solidFill>
                  <a:schemeClr val="tx1"/>
                </a:solidFill>
              </a:defRPr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189" y="1383126"/>
            <a:ext cx="2960897" cy="2045874"/>
          </a:xfrm>
        </p:spPr>
        <p:txBody>
          <a:bodyPr anchor="b"/>
          <a:lstStyle>
            <a:lvl1pPr algn="r">
              <a:defRPr sz="2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0601" y="762000"/>
            <a:ext cx="4800599" cy="5334000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0190" y="3649683"/>
            <a:ext cx="2918963" cy="1684317"/>
          </a:xfrm>
        </p:spPr>
        <p:txBody>
          <a:bodyPr/>
          <a:lstStyle>
            <a:lvl1pPr marL="0" indent="0" algn="r">
              <a:buNone/>
              <a:defRPr sz="1440">
                <a:solidFill>
                  <a:schemeClr val="tx1"/>
                </a:solidFill>
              </a:defRPr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41622"/>
            <a:ext cx="8314591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609" y="2286000"/>
            <a:ext cx="8314591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290314" y="4909575"/>
            <a:ext cx="2673295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 b="1" cap="all" spc="27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92248" y="1628150"/>
            <a:ext cx="2669427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 b="1" cap="all" spc="27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3618" y="3219853"/>
            <a:ext cx="566688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86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1" r:id="rId6"/>
    <p:sldLayoutId id="2147483817" r:id="rId7"/>
    <p:sldLayoutId id="2147483818" r:id="rId8"/>
    <p:sldLayoutId id="2147483819" r:id="rId9"/>
    <p:sldLayoutId id="2147483820" r:id="rId10"/>
    <p:sldLayoutId id="2147483822" r:id="rId11"/>
  </p:sldLayoutIdLst>
  <p:txStyles>
    <p:titleStyle>
      <a:lvl1pPr algn="l" defTabSz="822960" rtl="0" eaLnBrk="1" latinLnBrk="0" hangingPunct="1">
        <a:lnSpc>
          <a:spcPct val="120000"/>
        </a:lnSpc>
        <a:spcBef>
          <a:spcPct val="0"/>
        </a:spcBef>
        <a:buNone/>
        <a:defRPr sz="2520" b="1" kern="1200" cap="all" spc="5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822960" rtl="0" eaLnBrk="1" latinLnBrk="0" hangingPunct="1">
        <a:lnSpc>
          <a:spcPct val="130000"/>
        </a:lnSpc>
        <a:spcBef>
          <a:spcPts val="900"/>
        </a:spcBef>
        <a:buSzPct val="85000"/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" indent="0" algn="l" defTabSz="822960" rtl="0" eaLnBrk="1" latinLnBrk="0" hangingPunct="1">
        <a:lnSpc>
          <a:spcPct val="130000"/>
        </a:lnSpc>
        <a:spcBef>
          <a:spcPts val="450"/>
        </a:spcBef>
        <a:buSzPct val="85000"/>
        <a:buFontTx/>
        <a:buNone/>
        <a:defRPr sz="144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64592" algn="l" defTabSz="822960" rtl="0" eaLnBrk="1" latinLnBrk="0" hangingPunct="1">
        <a:lnSpc>
          <a:spcPct val="130000"/>
        </a:lnSpc>
        <a:spcBef>
          <a:spcPts val="450"/>
        </a:spcBef>
        <a:buSzPct val="85000"/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419710" indent="0" algn="l" defTabSz="822960" rtl="0" eaLnBrk="1" latinLnBrk="0" hangingPunct="1">
        <a:lnSpc>
          <a:spcPct val="130000"/>
        </a:lnSpc>
        <a:spcBef>
          <a:spcPts val="450"/>
        </a:spcBef>
        <a:buSzPct val="85000"/>
        <a:buFontTx/>
        <a:buNone/>
        <a:defRPr sz="108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indent="-164592" algn="l" defTabSz="822960" rtl="0" eaLnBrk="1" latinLnBrk="0" hangingPunct="1">
        <a:lnSpc>
          <a:spcPct val="130000"/>
        </a:lnSpc>
        <a:spcBef>
          <a:spcPts val="450"/>
        </a:spcBef>
        <a:buSzPct val="85000"/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7" name="Picture 6" descr="A group of crosses on a hill&#10;&#10;Description automatically generated with medium confidence">
            <a:extLst>
              <a:ext uri="{FF2B5EF4-FFF2-40B4-BE49-F238E27FC236}">
                <a16:creationId xmlns:a16="http://schemas.microsoft.com/office/drawing/2014/main" id="{B1EC8A71-A565-4D6A-BE64-F16BF0880A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5" b="7865"/>
          <a:stretch/>
        </p:blipFill>
        <p:spPr>
          <a:xfrm>
            <a:off x="18" y="0"/>
            <a:ext cx="1097278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935-D69D-49A9-A08B-830BD85BE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651" y="1255486"/>
            <a:ext cx="6257149" cy="2934572"/>
          </a:xfrm>
        </p:spPr>
        <p:txBody>
          <a:bodyPr>
            <a:normAutofit/>
          </a:bodyPr>
          <a:lstStyle/>
          <a:p>
            <a:r>
              <a:rPr lang="en-US" sz="3240" dirty="0">
                <a:solidFill>
                  <a:srgbClr val="FFFFFF"/>
                </a:solidFill>
              </a:rPr>
              <a:t>The Two Thieves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A5027-3762-40EE-9BF3-ABDCC0CC0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651" y="4706518"/>
            <a:ext cx="6942949" cy="97726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Lk 23:32-43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00" y="4463636"/>
            <a:ext cx="874040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5311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00" y="4571506"/>
            <a:ext cx="874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0E0E787-6A3F-4579-9E73-AC9FBB0E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87B812C-3070-452B-83FE-78736A499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4E350-F7A5-425F-AAFF-955C5050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097740"/>
            <a:ext cx="3429000" cy="15827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800" spc="600" dirty="0">
                <a:solidFill>
                  <a:schemeClr val="bg1"/>
                </a:solidFill>
              </a:rPr>
              <a:t>Final Thought</a:t>
            </a:r>
          </a:p>
        </p:txBody>
      </p: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724D969F-E841-489E-933E-1E58D2FDA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24939"/>
            <a:ext cx="4810828" cy="3608121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51B3B56-501F-42FF-8534-28EF7857B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06180" y="3997080"/>
            <a:ext cx="8740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9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9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00" y="4571506"/>
            <a:ext cx="874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0E0E787-6A3F-4579-9E73-AC9FBB0E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7B812C-3070-452B-83FE-78736A499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A0BFA-701E-4035-84C4-1E5DD9A3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097740"/>
            <a:ext cx="3429000" cy="15827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110000"/>
              </a:lnSpc>
            </a:pPr>
            <a:r>
              <a:rPr lang="en-US" sz="2200" spc="600">
                <a:solidFill>
                  <a:schemeClr val="bg1"/>
                </a:solidFill>
              </a:rPr>
              <a:t>The two thieves: a fulfilled prophecy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DC04161-F729-4BE9-99D1-1265A6C4F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23586"/>
            <a:ext cx="4810828" cy="481082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1B3B56-501F-42FF-8534-28EF7857B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06180" y="3997080"/>
            <a:ext cx="8740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597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00" y="4571506"/>
            <a:ext cx="874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0E0E787-6A3F-4579-9E73-AC9FBB0E3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87B812C-3070-452B-83FE-78736A499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A0BFA-701E-4035-84C4-1E5DD9A3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097740"/>
            <a:ext cx="3429000" cy="15827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110000"/>
              </a:lnSpc>
            </a:pPr>
            <a:r>
              <a:rPr lang="en-US" sz="2200" spc="600">
                <a:solidFill>
                  <a:schemeClr val="bg1"/>
                </a:solidFill>
              </a:rPr>
              <a:t>The two thieves: a fulfilled prophecy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A7197287-1A09-4F26-BF4A-AF93466AD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23586"/>
            <a:ext cx="4810828" cy="4810828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1B3B56-501F-42FF-8534-28EF7857B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06180" y="3997080"/>
            <a:ext cx="8740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666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Similarities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762000"/>
            <a:ext cx="3507598" cy="53340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Mt 27:38 “</a:t>
            </a:r>
            <a:r>
              <a:rPr lang="en-US" sz="2400" baseline="30000" dirty="0"/>
              <a:t>38 </a:t>
            </a:r>
            <a:r>
              <a:rPr lang="en-US" sz="2400" dirty="0"/>
              <a:t>Then were there two </a:t>
            </a:r>
            <a:r>
              <a:rPr lang="en-US" sz="2400" dirty="0">
                <a:highlight>
                  <a:srgbClr val="FF0000"/>
                </a:highlight>
              </a:rPr>
              <a:t>thieves</a:t>
            </a:r>
            <a:r>
              <a:rPr lang="en-US" sz="2400" dirty="0"/>
              <a:t> crucified with him, one on the right hand, and another on the left.”</a:t>
            </a:r>
          </a:p>
          <a:p>
            <a:endParaRPr lang="en-US" sz="2400" dirty="0"/>
          </a:p>
          <a:p>
            <a:r>
              <a:rPr lang="en-US" sz="2400" dirty="0"/>
              <a:t>Lk 23:32 “</a:t>
            </a:r>
            <a:r>
              <a:rPr lang="en-US" sz="2400" baseline="30000" dirty="0"/>
              <a:t>32 </a:t>
            </a:r>
            <a:r>
              <a:rPr lang="en-US" sz="2400" dirty="0"/>
              <a:t>There were also two others, </a:t>
            </a:r>
            <a:r>
              <a:rPr lang="en-US" sz="2400" dirty="0">
                <a:highlight>
                  <a:srgbClr val="FF0000"/>
                </a:highlight>
              </a:rPr>
              <a:t>criminals</a:t>
            </a:r>
            <a:r>
              <a:rPr lang="en-US" sz="2400" dirty="0"/>
              <a:t>, led with Him to be put to death.”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2836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Similarities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762000"/>
            <a:ext cx="3507598" cy="5334000"/>
          </a:xfrm>
        </p:spPr>
        <p:txBody>
          <a:bodyPr anchor="ctr">
            <a:normAutofit fontScale="77500" lnSpcReduction="20000"/>
          </a:bodyPr>
          <a:lstStyle/>
          <a:p>
            <a:endParaRPr lang="en-US" sz="2400" dirty="0"/>
          </a:p>
          <a:p>
            <a:r>
              <a:rPr lang="en-US" sz="2400" dirty="0"/>
              <a:t>Mt 27:38 -40 “</a:t>
            </a:r>
            <a:r>
              <a:rPr lang="en-US" sz="2400" baseline="30000" dirty="0"/>
              <a:t> 38 </a:t>
            </a:r>
            <a:r>
              <a:rPr lang="en-US" sz="2400" dirty="0"/>
              <a:t>Then two robbers were crucified with Him, one on the right and another on the left.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39 </a:t>
            </a:r>
            <a:r>
              <a:rPr lang="en-US" sz="2400" dirty="0"/>
              <a:t>And those who passed by blasphemed Him, wagging their heads 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40 </a:t>
            </a:r>
            <a:r>
              <a:rPr lang="en-US" sz="2400" dirty="0"/>
              <a:t>and saying, “You who destroy the temple and build </a:t>
            </a:r>
            <a:r>
              <a:rPr lang="en-US" sz="2400" i="1" dirty="0"/>
              <a:t>it</a:t>
            </a:r>
            <a:r>
              <a:rPr lang="en-US" sz="2400" dirty="0"/>
              <a:t> in three days, save Yourself! If You are the Son of God, come down from the cross.”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3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Similarities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267287"/>
            <a:ext cx="3507598" cy="6358596"/>
          </a:xfrm>
        </p:spPr>
        <p:txBody>
          <a:bodyPr anchor="ctr">
            <a:normAutofit fontScale="25000" lnSpcReduction="20000"/>
          </a:bodyPr>
          <a:lstStyle/>
          <a:p>
            <a:r>
              <a:rPr lang="en-US" sz="7200" dirty="0"/>
              <a:t>Mt 27:41 -44  “</a:t>
            </a:r>
            <a:r>
              <a:rPr lang="en-US" sz="7200" baseline="30000" dirty="0"/>
              <a:t> 41 </a:t>
            </a:r>
            <a:r>
              <a:rPr lang="en-US" sz="7200" dirty="0"/>
              <a:t>Likewise the chief priests also, mocking with the scribes and elders, said, </a:t>
            </a:r>
          </a:p>
          <a:p>
            <a:endParaRPr lang="en-US" sz="7200" baseline="30000" dirty="0"/>
          </a:p>
          <a:p>
            <a:r>
              <a:rPr lang="en-US" sz="7200" baseline="30000" dirty="0"/>
              <a:t>42 </a:t>
            </a:r>
            <a:r>
              <a:rPr lang="en-US" sz="7200" dirty="0"/>
              <a:t>“He saved others; Himself He cannot save. If He is the King of Israel, let Him now come down from the cross, and we will believe </a:t>
            </a:r>
            <a:r>
              <a:rPr lang="en-US" sz="7200" baseline="30000" dirty="0"/>
              <a:t> </a:t>
            </a:r>
            <a:r>
              <a:rPr lang="en-US" sz="7200" dirty="0"/>
              <a:t>Hm.</a:t>
            </a:r>
          </a:p>
          <a:p>
            <a:endParaRPr lang="en-US" sz="7200" dirty="0"/>
          </a:p>
          <a:p>
            <a:r>
              <a:rPr lang="en-US" sz="7200" dirty="0"/>
              <a:t> </a:t>
            </a:r>
            <a:r>
              <a:rPr lang="en-US" sz="7200" baseline="30000" dirty="0"/>
              <a:t>43 </a:t>
            </a:r>
            <a:r>
              <a:rPr lang="en-US" sz="7200" dirty="0"/>
              <a:t>He trusted in God; let Him deliver Him now if He will have Him; for He said, ‘I am the Son of God.’ ”</a:t>
            </a:r>
          </a:p>
          <a:p>
            <a:endParaRPr lang="en-US" sz="7200" baseline="30000" dirty="0"/>
          </a:p>
          <a:p>
            <a:r>
              <a:rPr lang="en-US" sz="7200" baseline="30000" dirty="0">
                <a:highlight>
                  <a:srgbClr val="FF0000"/>
                </a:highlight>
              </a:rPr>
              <a:t>44 </a:t>
            </a:r>
            <a:r>
              <a:rPr lang="en-US" sz="7200" dirty="0">
                <a:highlight>
                  <a:srgbClr val="FF0000"/>
                </a:highlight>
              </a:rPr>
              <a:t>Even the robbers who were crucified with Him reviled Him with the same thing.</a:t>
            </a:r>
          </a:p>
          <a:p>
            <a:pPr marL="0" indent="0">
              <a:buNone/>
            </a:pPr>
            <a:endParaRPr lang="en-US" sz="2400" dirty="0">
              <a:highlight>
                <a:srgbClr val="FF0000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7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267287"/>
            <a:ext cx="3507598" cy="6358596"/>
          </a:xfrm>
        </p:spPr>
        <p:txBody>
          <a:bodyPr anchor="ctr">
            <a:normAutofit fontScale="25000" lnSpcReduction="20000"/>
          </a:bodyPr>
          <a:lstStyle/>
          <a:p>
            <a:endParaRPr lang="en-US" sz="8000" dirty="0"/>
          </a:p>
          <a:p>
            <a:endParaRPr lang="en-US" sz="8000" dirty="0"/>
          </a:p>
          <a:p>
            <a:r>
              <a:rPr lang="en-US" sz="8000" dirty="0"/>
              <a:t>Lk 23:39-41 “</a:t>
            </a:r>
            <a:r>
              <a:rPr lang="en-US" sz="8000" baseline="30000" dirty="0"/>
              <a:t>39 </a:t>
            </a:r>
            <a:r>
              <a:rPr lang="en-US" sz="8000" dirty="0"/>
              <a:t>Then one of the criminals who were hanged blasphemed Him, saying, </a:t>
            </a:r>
            <a:r>
              <a:rPr lang="en-US" sz="8000" dirty="0">
                <a:highlight>
                  <a:srgbClr val="FF0000"/>
                </a:highlight>
              </a:rPr>
              <a:t>“If You are the Christ, save Yourself and us.”</a:t>
            </a:r>
          </a:p>
          <a:p>
            <a:endParaRPr lang="en-US" sz="8000" baseline="30000" dirty="0"/>
          </a:p>
          <a:p>
            <a:r>
              <a:rPr lang="en-US" sz="8000" baseline="30000" dirty="0"/>
              <a:t>40 </a:t>
            </a:r>
            <a:r>
              <a:rPr lang="en-US" sz="8000" dirty="0"/>
              <a:t>But the other, answering, rebuked him, saying, “Do you not even fear God, seeing you are under the same condemnation?</a:t>
            </a:r>
          </a:p>
          <a:p>
            <a:endParaRPr lang="en-US" sz="8000" dirty="0"/>
          </a:p>
          <a:p>
            <a:r>
              <a:rPr lang="en-US" sz="8000" dirty="0"/>
              <a:t> </a:t>
            </a:r>
            <a:r>
              <a:rPr lang="en-US" sz="8000" baseline="30000" dirty="0"/>
              <a:t>41 </a:t>
            </a:r>
            <a:r>
              <a:rPr lang="en-US" sz="8000" dirty="0"/>
              <a:t>And we indeed justly, for we receive the due reward of our deeds; but </a:t>
            </a:r>
            <a:r>
              <a:rPr lang="en-US" sz="8000" dirty="0">
                <a:highlight>
                  <a:srgbClr val="FF0000"/>
                </a:highlight>
              </a:rPr>
              <a:t>this Man has done nothing wrong.”</a:t>
            </a:r>
          </a:p>
          <a:p>
            <a:endParaRPr lang="en-US" sz="72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1627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267287"/>
            <a:ext cx="3507598" cy="6358596"/>
          </a:xfrm>
        </p:spPr>
        <p:txBody>
          <a:bodyPr anchor="ctr">
            <a:normAutofit fontScale="32500" lnSpcReduction="20000"/>
          </a:bodyPr>
          <a:lstStyle/>
          <a:p>
            <a:endParaRPr lang="en-US" sz="8000" dirty="0"/>
          </a:p>
          <a:p>
            <a:endParaRPr lang="en-US" sz="8000" dirty="0"/>
          </a:p>
          <a:p>
            <a:r>
              <a:rPr lang="en-US" sz="8000" dirty="0"/>
              <a:t>Lk 23:34243 “</a:t>
            </a:r>
            <a:r>
              <a:rPr lang="en-US" sz="8000" baseline="30000" dirty="0"/>
              <a:t>42 </a:t>
            </a:r>
            <a:r>
              <a:rPr lang="en-US" sz="8000" dirty="0"/>
              <a:t>Then </a:t>
            </a:r>
            <a:r>
              <a:rPr lang="en-US" sz="8000" dirty="0">
                <a:highlight>
                  <a:srgbClr val="FF0000"/>
                </a:highlight>
              </a:rPr>
              <a:t>he said </a:t>
            </a:r>
            <a:r>
              <a:rPr lang="en-US" sz="8000" baseline="30000" dirty="0">
                <a:highlight>
                  <a:srgbClr val="FF0000"/>
                </a:highlight>
              </a:rPr>
              <a:t> </a:t>
            </a:r>
            <a:r>
              <a:rPr lang="en-US" sz="8000" dirty="0">
                <a:highlight>
                  <a:srgbClr val="FF0000"/>
                </a:highlight>
              </a:rPr>
              <a:t>to Jesus</a:t>
            </a:r>
            <a:r>
              <a:rPr lang="en-US" sz="8000" dirty="0"/>
              <a:t>, “Lord, remember me when You come into Your kingdom.”</a:t>
            </a:r>
          </a:p>
          <a:p>
            <a:endParaRPr lang="en-US" sz="8000" baseline="30000" dirty="0"/>
          </a:p>
          <a:p>
            <a:r>
              <a:rPr lang="en-US" sz="8000" baseline="30000" dirty="0"/>
              <a:t>43 </a:t>
            </a:r>
            <a:r>
              <a:rPr lang="en-US" sz="8000" dirty="0"/>
              <a:t>And Jesus said to </a:t>
            </a:r>
            <a:r>
              <a:rPr lang="en-US" sz="8000" dirty="0">
                <a:highlight>
                  <a:srgbClr val="FF0000"/>
                </a:highlight>
              </a:rPr>
              <a:t>him</a:t>
            </a:r>
            <a:r>
              <a:rPr lang="en-US" sz="8000" dirty="0"/>
              <a:t>, “Assuredly, I say to </a:t>
            </a:r>
            <a:r>
              <a:rPr lang="en-US" sz="8000" dirty="0">
                <a:highlight>
                  <a:srgbClr val="FF0000"/>
                </a:highlight>
              </a:rPr>
              <a:t>you</a:t>
            </a:r>
            <a:r>
              <a:rPr lang="en-US" sz="8000" dirty="0"/>
              <a:t>,.” </a:t>
            </a:r>
            <a:r>
              <a:rPr lang="en-US" sz="7200" dirty="0"/>
              <a:t>today </a:t>
            </a:r>
            <a:r>
              <a:rPr lang="en-US" sz="7200" dirty="0">
                <a:highlight>
                  <a:srgbClr val="FF0000"/>
                </a:highlight>
              </a:rPr>
              <a:t>you</a:t>
            </a:r>
            <a:r>
              <a:rPr lang="en-US" sz="7200" dirty="0"/>
              <a:t> will be with Me in Paradise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864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877" y="1113411"/>
            <a:ext cx="4166645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81129-0CEB-4079-937E-6276B280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48" y="2286000"/>
            <a:ext cx="3568911" cy="22859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two thieves: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B961-8C44-4BFB-8643-D81B0170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12" y="267287"/>
            <a:ext cx="3507598" cy="6358596"/>
          </a:xfrm>
        </p:spPr>
        <p:txBody>
          <a:bodyPr anchor="ctr">
            <a:normAutofit fontScale="55000" lnSpcReduction="20000"/>
          </a:bodyPr>
          <a:lstStyle/>
          <a:p>
            <a:endParaRPr lang="en-US" sz="8000" dirty="0"/>
          </a:p>
          <a:p>
            <a:r>
              <a:rPr lang="en-US" sz="10600" dirty="0"/>
              <a:t>Where they will spend their eternity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46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513</Words>
  <Application>Microsoft Office PowerPoint</Application>
  <PresentationFormat>Custom</PresentationFormat>
  <Paragraphs>62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The Two Thieves</vt:lpstr>
      <vt:lpstr>The two thieves: a fulfilled prophecy</vt:lpstr>
      <vt:lpstr>The two thieves: a fulfilled prophecy</vt:lpstr>
      <vt:lpstr>The two thieves: Similarities</vt:lpstr>
      <vt:lpstr>The two thieves: Similarities</vt:lpstr>
      <vt:lpstr>The two thieves: Similarities</vt:lpstr>
      <vt:lpstr>The two thieves: Differences</vt:lpstr>
      <vt:lpstr>The two thieves: Differences</vt:lpstr>
      <vt:lpstr>The two thieves: Differences</vt:lpstr>
      <vt:lpstr>Final Thought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Thieves</dc:title>
  <dc:creator>Rob Miller</dc:creator>
  <cp:lastModifiedBy>Rob Miller</cp:lastModifiedBy>
  <cp:revision>4</cp:revision>
  <dcterms:created xsi:type="dcterms:W3CDTF">2022-03-30T19:30:52Z</dcterms:created>
  <dcterms:modified xsi:type="dcterms:W3CDTF">2022-03-30T21:13:08Z</dcterms:modified>
</cp:coreProperties>
</file>