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67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111" autoAdjust="0"/>
  </p:normalViewPr>
  <p:slideViewPr>
    <p:cSldViewPr snapToGrid="0">
      <p:cViewPr varScale="1">
        <p:scale>
          <a:sx n="55" d="100"/>
          <a:sy n="55" d="100"/>
        </p:scale>
        <p:origin x="10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73238-5AA6-4991-9A0D-BFD5D8BC68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5FBE8A-8A91-4AFA-9B70-4BFA5C6360E2}">
      <dgm:prSet/>
      <dgm:spPr/>
      <dgm:t>
        <a:bodyPr/>
        <a:lstStyle/>
        <a:p>
          <a:r>
            <a:rPr lang="en-US"/>
            <a:t>The Stone was approved and commanded by the Roman Empire</a:t>
          </a:r>
        </a:p>
      </dgm:t>
    </dgm:pt>
    <dgm:pt modelId="{75A2DE14-4931-4F6E-83D4-01D5CE497867}" type="parTrans" cxnId="{5F2E0083-C892-4690-A8AF-718D1DA24687}">
      <dgm:prSet/>
      <dgm:spPr/>
      <dgm:t>
        <a:bodyPr/>
        <a:lstStyle/>
        <a:p>
          <a:endParaRPr lang="en-US"/>
        </a:p>
      </dgm:t>
    </dgm:pt>
    <dgm:pt modelId="{5A081641-59E4-4A90-91B3-DFA865D46EDC}" type="sibTrans" cxnId="{5F2E0083-C892-4690-A8AF-718D1DA24687}">
      <dgm:prSet/>
      <dgm:spPr/>
      <dgm:t>
        <a:bodyPr/>
        <a:lstStyle/>
        <a:p>
          <a:endParaRPr lang="en-US"/>
        </a:p>
      </dgm:t>
    </dgm:pt>
    <dgm:pt modelId="{7476F0D1-11CF-482E-88B8-82D96E079105}">
      <dgm:prSet/>
      <dgm:spPr/>
      <dgm:t>
        <a:bodyPr/>
        <a:lstStyle/>
        <a:p>
          <a:r>
            <a:rPr lang="en-US" dirty="0"/>
            <a:t>The Stone was sealed at the Request of the priests and Pharisees</a:t>
          </a:r>
        </a:p>
      </dgm:t>
    </dgm:pt>
    <dgm:pt modelId="{F884565C-3BC2-4BA8-87A2-5CDD5F06B31E}" type="parTrans" cxnId="{8D7215BC-E692-40C5-ACCA-F5F360A3F2F6}">
      <dgm:prSet/>
      <dgm:spPr/>
      <dgm:t>
        <a:bodyPr/>
        <a:lstStyle/>
        <a:p>
          <a:endParaRPr lang="en-US"/>
        </a:p>
      </dgm:t>
    </dgm:pt>
    <dgm:pt modelId="{2A8EABF0-92F3-42A9-A81D-98BCA0B2389E}" type="sibTrans" cxnId="{8D7215BC-E692-40C5-ACCA-F5F360A3F2F6}">
      <dgm:prSet/>
      <dgm:spPr/>
      <dgm:t>
        <a:bodyPr/>
        <a:lstStyle/>
        <a:p>
          <a:endParaRPr lang="en-US"/>
        </a:p>
      </dgm:t>
    </dgm:pt>
    <dgm:pt modelId="{9EBEE329-EF2B-4BED-B079-2E0F4361416B}">
      <dgm:prSet/>
      <dgm:spPr/>
      <dgm:t>
        <a:bodyPr/>
        <a:lstStyle/>
        <a:p>
          <a:r>
            <a:rPr lang="en-US" dirty="0"/>
            <a:t>Jesus arose and defeated his enemies (Col 2:12-15)</a:t>
          </a:r>
        </a:p>
      </dgm:t>
    </dgm:pt>
    <dgm:pt modelId="{45DB08AA-3285-4460-8AA7-896EF51DB18D}" type="parTrans" cxnId="{A1B86CA8-97F5-46A6-8955-BBB7A2C5FC0B}">
      <dgm:prSet/>
      <dgm:spPr/>
      <dgm:t>
        <a:bodyPr/>
        <a:lstStyle/>
        <a:p>
          <a:endParaRPr lang="en-US"/>
        </a:p>
      </dgm:t>
    </dgm:pt>
    <dgm:pt modelId="{B1747395-C3F7-41A2-9513-1B3BDE78B47F}" type="sibTrans" cxnId="{A1B86CA8-97F5-46A6-8955-BBB7A2C5FC0B}">
      <dgm:prSet/>
      <dgm:spPr/>
      <dgm:t>
        <a:bodyPr/>
        <a:lstStyle/>
        <a:p>
          <a:endParaRPr lang="en-US"/>
        </a:p>
      </dgm:t>
    </dgm:pt>
    <dgm:pt modelId="{71E8800E-FE93-46CE-935E-E3537D15FAFF}" type="pres">
      <dgm:prSet presAssocID="{FBE73238-5AA6-4991-9A0D-BFD5D8BC68D8}" presName="linear" presStyleCnt="0">
        <dgm:presLayoutVars>
          <dgm:animLvl val="lvl"/>
          <dgm:resizeHandles val="exact"/>
        </dgm:presLayoutVars>
      </dgm:prSet>
      <dgm:spPr/>
    </dgm:pt>
    <dgm:pt modelId="{5C11D9FA-0807-4EB6-8DE1-955E28ED734B}" type="pres">
      <dgm:prSet presAssocID="{6E5FBE8A-8A91-4AFA-9B70-4BFA5C6360E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0DDB2E-70A1-4F5E-8B40-AE7D4C2385E8}" type="pres">
      <dgm:prSet presAssocID="{5A081641-59E4-4A90-91B3-DFA865D46EDC}" presName="spacer" presStyleCnt="0"/>
      <dgm:spPr/>
    </dgm:pt>
    <dgm:pt modelId="{38E7E4DC-E0C0-4CD0-82A7-666823FDA7A3}" type="pres">
      <dgm:prSet presAssocID="{7476F0D1-11CF-482E-88B8-82D96E0791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7B4F08-DF8A-47C4-A781-82F99A136E9A}" type="pres">
      <dgm:prSet presAssocID="{2A8EABF0-92F3-42A9-A81D-98BCA0B2389E}" presName="spacer" presStyleCnt="0"/>
      <dgm:spPr/>
    </dgm:pt>
    <dgm:pt modelId="{A363677E-FF30-4635-AD03-559D114BC78B}" type="pres">
      <dgm:prSet presAssocID="{9EBEE329-EF2B-4BED-B079-2E0F436141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2E0083-C892-4690-A8AF-718D1DA24687}" srcId="{FBE73238-5AA6-4991-9A0D-BFD5D8BC68D8}" destId="{6E5FBE8A-8A91-4AFA-9B70-4BFA5C6360E2}" srcOrd="0" destOrd="0" parTransId="{75A2DE14-4931-4F6E-83D4-01D5CE497867}" sibTransId="{5A081641-59E4-4A90-91B3-DFA865D46EDC}"/>
    <dgm:cxn modelId="{A1B86CA8-97F5-46A6-8955-BBB7A2C5FC0B}" srcId="{FBE73238-5AA6-4991-9A0D-BFD5D8BC68D8}" destId="{9EBEE329-EF2B-4BED-B079-2E0F4361416B}" srcOrd="2" destOrd="0" parTransId="{45DB08AA-3285-4460-8AA7-896EF51DB18D}" sibTransId="{B1747395-C3F7-41A2-9513-1B3BDE78B47F}"/>
    <dgm:cxn modelId="{375CACAC-F47E-4B3A-AA1A-05ECF689037B}" type="presOf" srcId="{FBE73238-5AA6-4991-9A0D-BFD5D8BC68D8}" destId="{71E8800E-FE93-46CE-935E-E3537D15FAFF}" srcOrd="0" destOrd="0" presId="urn:microsoft.com/office/officeart/2005/8/layout/vList2"/>
    <dgm:cxn modelId="{C97574BA-D6ED-4463-AD4E-9A5C6302119B}" type="presOf" srcId="{6E5FBE8A-8A91-4AFA-9B70-4BFA5C6360E2}" destId="{5C11D9FA-0807-4EB6-8DE1-955E28ED734B}" srcOrd="0" destOrd="0" presId="urn:microsoft.com/office/officeart/2005/8/layout/vList2"/>
    <dgm:cxn modelId="{8D7215BC-E692-40C5-ACCA-F5F360A3F2F6}" srcId="{FBE73238-5AA6-4991-9A0D-BFD5D8BC68D8}" destId="{7476F0D1-11CF-482E-88B8-82D96E079105}" srcOrd="1" destOrd="0" parTransId="{F884565C-3BC2-4BA8-87A2-5CDD5F06B31E}" sibTransId="{2A8EABF0-92F3-42A9-A81D-98BCA0B2389E}"/>
    <dgm:cxn modelId="{0AEF00D7-028A-4C7C-B38D-7C9B0548F97D}" type="presOf" srcId="{9EBEE329-EF2B-4BED-B079-2E0F4361416B}" destId="{A363677E-FF30-4635-AD03-559D114BC78B}" srcOrd="0" destOrd="0" presId="urn:microsoft.com/office/officeart/2005/8/layout/vList2"/>
    <dgm:cxn modelId="{1BA515EA-7CA2-441D-94E4-93FA24F86F7B}" type="presOf" srcId="{7476F0D1-11CF-482E-88B8-82D96E079105}" destId="{38E7E4DC-E0C0-4CD0-82A7-666823FDA7A3}" srcOrd="0" destOrd="0" presId="urn:microsoft.com/office/officeart/2005/8/layout/vList2"/>
    <dgm:cxn modelId="{A53C3FC4-1FDD-4042-9025-9934B2340F2B}" type="presParOf" srcId="{71E8800E-FE93-46CE-935E-E3537D15FAFF}" destId="{5C11D9FA-0807-4EB6-8DE1-955E28ED734B}" srcOrd="0" destOrd="0" presId="urn:microsoft.com/office/officeart/2005/8/layout/vList2"/>
    <dgm:cxn modelId="{EB495554-590B-4540-A0D5-E5EADBEC320C}" type="presParOf" srcId="{71E8800E-FE93-46CE-935E-E3537D15FAFF}" destId="{9B0DDB2E-70A1-4F5E-8B40-AE7D4C2385E8}" srcOrd="1" destOrd="0" presId="urn:microsoft.com/office/officeart/2005/8/layout/vList2"/>
    <dgm:cxn modelId="{92E3C4C8-DDF9-4694-A9D5-11C9C98EC152}" type="presParOf" srcId="{71E8800E-FE93-46CE-935E-E3537D15FAFF}" destId="{38E7E4DC-E0C0-4CD0-82A7-666823FDA7A3}" srcOrd="2" destOrd="0" presId="urn:microsoft.com/office/officeart/2005/8/layout/vList2"/>
    <dgm:cxn modelId="{8F0A46A5-9B0A-45DB-B436-B9CA7A386E48}" type="presParOf" srcId="{71E8800E-FE93-46CE-935E-E3537D15FAFF}" destId="{5F7B4F08-DF8A-47C4-A781-82F99A136E9A}" srcOrd="3" destOrd="0" presId="urn:microsoft.com/office/officeart/2005/8/layout/vList2"/>
    <dgm:cxn modelId="{9CD6F7EB-381D-448F-BDE4-5DE6D53DFE4E}" type="presParOf" srcId="{71E8800E-FE93-46CE-935E-E3537D15FAFF}" destId="{A363677E-FF30-4635-AD03-559D114BC7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F03F8-B517-4E21-8859-8D906B77546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65FFAE-149F-4DE2-B1A2-490D0B5C6712}">
      <dgm:prSet/>
      <dgm:spPr/>
      <dgm:t>
        <a:bodyPr/>
        <a:lstStyle/>
        <a:p>
          <a:r>
            <a:rPr lang="en-US"/>
            <a:t>The stone blocked the way to the tomb</a:t>
          </a:r>
        </a:p>
      </dgm:t>
    </dgm:pt>
    <dgm:pt modelId="{1C15D704-849A-467B-9D78-C89A731F16B8}" type="parTrans" cxnId="{6ECB6774-9C92-4E0E-8E37-F24549B146B4}">
      <dgm:prSet/>
      <dgm:spPr/>
      <dgm:t>
        <a:bodyPr/>
        <a:lstStyle/>
        <a:p>
          <a:endParaRPr lang="en-US"/>
        </a:p>
      </dgm:t>
    </dgm:pt>
    <dgm:pt modelId="{D0B5A103-5573-45AF-972E-6E37A65B7D21}" type="sibTrans" cxnId="{6ECB6774-9C92-4E0E-8E37-F24549B146B4}">
      <dgm:prSet/>
      <dgm:spPr/>
      <dgm:t>
        <a:bodyPr/>
        <a:lstStyle/>
        <a:p>
          <a:endParaRPr lang="en-US"/>
        </a:p>
      </dgm:t>
    </dgm:pt>
    <dgm:pt modelId="{CD478B48-53F2-44C0-85F7-92F5AF86F5EC}">
      <dgm:prSet/>
      <dgm:spPr/>
      <dgm:t>
        <a:bodyPr/>
        <a:lstStyle/>
        <a:p>
          <a:r>
            <a:rPr lang="en-US"/>
            <a:t>No one could get in</a:t>
          </a:r>
        </a:p>
      </dgm:t>
    </dgm:pt>
    <dgm:pt modelId="{C7AF5FE0-42F4-4AEB-8AF3-DB64210CDA49}" type="parTrans" cxnId="{90A9ADA2-2DF2-48D6-B40C-0BC04144075C}">
      <dgm:prSet/>
      <dgm:spPr/>
      <dgm:t>
        <a:bodyPr/>
        <a:lstStyle/>
        <a:p>
          <a:endParaRPr lang="en-US"/>
        </a:p>
      </dgm:t>
    </dgm:pt>
    <dgm:pt modelId="{92103979-88F7-4A06-BA92-F288F44E28FE}" type="sibTrans" cxnId="{90A9ADA2-2DF2-48D6-B40C-0BC04144075C}">
      <dgm:prSet/>
      <dgm:spPr/>
      <dgm:t>
        <a:bodyPr/>
        <a:lstStyle/>
        <a:p>
          <a:endParaRPr lang="en-US"/>
        </a:p>
      </dgm:t>
    </dgm:pt>
    <dgm:pt modelId="{64C8C39B-0FA7-487F-8F1C-51447877F27C}">
      <dgm:prSet/>
      <dgm:spPr/>
      <dgm:t>
        <a:bodyPr/>
        <a:lstStyle/>
        <a:p>
          <a:r>
            <a:rPr lang="en-US" dirty="0"/>
            <a:t>The one inside could not get out (it was believed)</a:t>
          </a:r>
        </a:p>
      </dgm:t>
    </dgm:pt>
    <dgm:pt modelId="{2A79C6FE-9406-48D4-A200-75AE26665E82}" type="parTrans" cxnId="{4195412B-6895-4CF5-A0A0-5CDBFBC1352D}">
      <dgm:prSet/>
      <dgm:spPr/>
      <dgm:t>
        <a:bodyPr/>
        <a:lstStyle/>
        <a:p>
          <a:endParaRPr lang="en-US"/>
        </a:p>
      </dgm:t>
    </dgm:pt>
    <dgm:pt modelId="{AA03D17D-D946-4A0F-A89D-037D22F83558}" type="sibTrans" cxnId="{4195412B-6895-4CF5-A0A0-5CDBFBC1352D}">
      <dgm:prSet/>
      <dgm:spPr/>
      <dgm:t>
        <a:bodyPr/>
        <a:lstStyle/>
        <a:p>
          <a:endParaRPr lang="en-US"/>
        </a:p>
      </dgm:t>
    </dgm:pt>
    <dgm:pt modelId="{2F9D5D25-4AE4-4ED7-B4CF-833F3D0855EA}">
      <dgm:prSet/>
      <dgm:spPr/>
      <dgm:t>
        <a:bodyPr/>
        <a:lstStyle/>
        <a:p>
          <a:r>
            <a:rPr lang="en-US"/>
            <a:t>Death holding loved ones from us</a:t>
          </a:r>
        </a:p>
      </dgm:t>
    </dgm:pt>
    <dgm:pt modelId="{E57E1502-A6B9-45F0-8AC3-31430AFD0DF2}" type="parTrans" cxnId="{F8B1531B-34C1-4193-85F3-59293951A0C3}">
      <dgm:prSet/>
      <dgm:spPr/>
      <dgm:t>
        <a:bodyPr/>
        <a:lstStyle/>
        <a:p>
          <a:endParaRPr lang="en-US"/>
        </a:p>
      </dgm:t>
    </dgm:pt>
    <dgm:pt modelId="{45D8A03E-525D-4320-8D98-4D73EAFA9F31}" type="sibTrans" cxnId="{F8B1531B-34C1-4193-85F3-59293951A0C3}">
      <dgm:prSet/>
      <dgm:spPr/>
      <dgm:t>
        <a:bodyPr/>
        <a:lstStyle/>
        <a:p>
          <a:endParaRPr lang="en-US"/>
        </a:p>
      </dgm:t>
    </dgm:pt>
    <dgm:pt modelId="{7704172C-526F-4A27-A764-A8D10F6588DB}">
      <dgm:prSet/>
      <dgm:spPr/>
      <dgm:t>
        <a:bodyPr/>
        <a:lstStyle/>
        <a:p>
          <a:r>
            <a:rPr lang="en-US"/>
            <a:t>The stone was rolled away</a:t>
          </a:r>
        </a:p>
      </dgm:t>
    </dgm:pt>
    <dgm:pt modelId="{DF883AF2-76E9-432B-B836-94178D600DE8}" type="parTrans" cxnId="{BE761412-0BD3-44FB-A6F1-81A49729BB2F}">
      <dgm:prSet/>
      <dgm:spPr/>
      <dgm:t>
        <a:bodyPr/>
        <a:lstStyle/>
        <a:p>
          <a:endParaRPr lang="en-US"/>
        </a:p>
      </dgm:t>
    </dgm:pt>
    <dgm:pt modelId="{CF2F18E5-9B90-47D1-B241-52F4F6EBA652}" type="sibTrans" cxnId="{BE761412-0BD3-44FB-A6F1-81A49729BB2F}">
      <dgm:prSet/>
      <dgm:spPr/>
      <dgm:t>
        <a:bodyPr/>
        <a:lstStyle/>
        <a:p>
          <a:endParaRPr lang="en-US"/>
        </a:p>
      </dgm:t>
    </dgm:pt>
    <dgm:pt modelId="{8A89BCE8-B09E-4FB6-9E5F-EB3E258E6521}">
      <dgm:prSet/>
      <dgm:spPr/>
      <dgm:t>
        <a:bodyPr/>
        <a:lstStyle/>
        <a:p>
          <a:r>
            <a:rPr lang="en-US" dirty="0"/>
            <a:t>We will one day say our loved ones who have died</a:t>
          </a:r>
        </a:p>
      </dgm:t>
    </dgm:pt>
    <dgm:pt modelId="{1498364A-9EA6-4E6E-98AE-3BBDE7C32F90}" type="parTrans" cxnId="{B49B0664-3747-493C-AE30-45F1ED8E71B3}">
      <dgm:prSet/>
      <dgm:spPr/>
      <dgm:t>
        <a:bodyPr/>
        <a:lstStyle/>
        <a:p>
          <a:endParaRPr lang="en-US"/>
        </a:p>
      </dgm:t>
    </dgm:pt>
    <dgm:pt modelId="{5A6552DE-C731-4EC7-82E7-335E1CAADE65}" type="sibTrans" cxnId="{B49B0664-3747-493C-AE30-45F1ED8E71B3}">
      <dgm:prSet/>
      <dgm:spPr/>
      <dgm:t>
        <a:bodyPr/>
        <a:lstStyle/>
        <a:p>
          <a:endParaRPr lang="en-US"/>
        </a:p>
      </dgm:t>
    </dgm:pt>
    <dgm:pt modelId="{2A5619AB-94EB-4FC5-BA5E-041415C5EC27}">
      <dgm:prSet/>
      <dgm:spPr/>
      <dgm:t>
        <a:bodyPr/>
        <a:lstStyle/>
        <a:p>
          <a:r>
            <a:rPr lang="en-US"/>
            <a:t>The stone could not hold Jesus</a:t>
          </a:r>
        </a:p>
      </dgm:t>
    </dgm:pt>
    <dgm:pt modelId="{07B7309A-5EC7-4317-BD68-8EDD220EC143}" type="parTrans" cxnId="{43CF6D12-7598-4397-92F5-2CBE969CE4E6}">
      <dgm:prSet/>
      <dgm:spPr/>
      <dgm:t>
        <a:bodyPr/>
        <a:lstStyle/>
        <a:p>
          <a:endParaRPr lang="en-US"/>
        </a:p>
      </dgm:t>
    </dgm:pt>
    <dgm:pt modelId="{68C065D8-77F2-4B63-BEDA-03F89B6F6B14}" type="sibTrans" cxnId="{43CF6D12-7598-4397-92F5-2CBE969CE4E6}">
      <dgm:prSet/>
      <dgm:spPr/>
      <dgm:t>
        <a:bodyPr/>
        <a:lstStyle/>
        <a:p>
          <a:endParaRPr lang="en-US"/>
        </a:p>
      </dgm:t>
    </dgm:pt>
    <dgm:pt modelId="{491B8616-BB03-43BD-AC84-BFBAADC87B49}">
      <dgm:prSet/>
      <dgm:spPr/>
      <dgm:t>
        <a:bodyPr/>
        <a:lstStyle/>
        <a:p>
          <a:r>
            <a:rPr lang="en-US" dirty="0"/>
            <a:t>Jesus rose conquering death                                   (1 Cor 15:55-58)</a:t>
          </a:r>
        </a:p>
      </dgm:t>
    </dgm:pt>
    <dgm:pt modelId="{D9160CEB-9862-434D-BA5F-56B0720858E0}" type="parTrans" cxnId="{93699448-57B7-4E74-9FC1-4691B0CE6349}">
      <dgm:prSet/>
      <dgm:spPr/>
      <dgm:t>
        <a:bodyPr/>
        <a:lstStyle/>
        <a:p>
          <a:endParaRPr lang="en-US"/>
        </a:p>
      </dgm:t>
    </dgm:pt>
    <dgm:pt modelId="{820614C8-262E-404A-BF62-14FAF298DC77}" type="sibTrans" cxnId="{93699448-57B7-4E74-9FC1-4691B0CE6349}">
      <dgm:prSet/>
      <dgm:spPr/>
      <dgm:t>
        <a:bodyPr/>
        <a:lstStyle/>
        <a:p>
          <a:endParaRPr lang="en-US"/>
        </a:p>
      </dgm:t>
    </dgm:pt>
    <dgm:pt modelId="{80994B71-E77B-4FAA-94CF-572D68722413}" type="pres">
      <dgm:prSet presAssocID="{7A6F03F8-B517-4E21-8859-8D906B77546A}" presName="linear" presStyleCnt="0">
        <dgm:presLayoutVars>
          <dgm:animLvl val="lvl"/>
          <dgm:resizeHandles val="exact"/>
        </dgm:presLayoutVars>
      </dgm:prSet>
      <dgm:spPr/>
    </dgm:pt>
    <dgm:pt modelId="{8A9692F8-908A-4A87-BF8D-80B6A9A62116}" type="pres">
      <dgm:prSet presAssocID="{4E65FFAE-149F-4DE2-B1A2-490D0B5C67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6BB7E2E-20F8-41FB-955B-04C3FC4E8A40}" type="pres">
      <dgm:prSet presAssocID="{4E65FFAE-149F-4DE2-B1A2-490D0B5C6712}" presName="childText" presStyleLbl="revTx" presStyleIdx="0" presStyleCnt="2">
        <dgm:presLayoutVars>
          <dgm:bulletEnabled val="1"/>
        </dgm:presLayoutVars>
      </dgm:prSet>
      <dgm:spPr/>
    </dgm:pt>
    <dgm:pt modelId="{24AAE3D2-D88D-4132-9E26-62E50CEDD8B0}" type="pres">
      <dgm:prSet presAssocID="{2F9D5D25-4AE4-4ED7-B4CF-833F3D0855E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87F9FA-231C-4CDE-8E0F-397C60F61DE8}" type="pres">
      <dgm:prSet presAssocID="{45D8A03E-525D-4320-8D98-4D73EAFA9F31}" presName="spacer" presStyleCnt="0"/>
      <dgm:spPr/>
    </dgm:pt>
    <dgm:pt modelId="{5DD7566D-5E05-482E-BEFE-94737ADD3380}" type="pres">
      <dgm:prSet presAssocID="{7704172C-526F-4A27-A764-A8D10F6588D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EAA381F-2F38-4146-A595-1118A7612446}" type="pres">
      <dgm:prSet presAssocID="{7704172C-526F-4A27-A764-A8D10F6588DB}" presName="childText" presStyleLbl="revTx" presStyleIdx="1" presStyleCnt="2">
        <dgm:presLayoutVars>
          <dgm:bulletEnabled val="1"/>
        </dgm:presLayoutVars>
      </dgm:prSet>
      <dgm:spPr/>
    </dgm:pt>
    <dgm:pt modelId="{08688917-3EE9-4D19-A95A-D79950127770}" type="pres">
      <dgm:prSet presAssocID="{491B8616-BB03-43BD-AC84-BFBAADC87B4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8ECBD07-469B-44A1-B36A-8BDC7776C1A6}" type="presOf" srcId="{491B8616-BB03-43BD-AC84-BFBAADC87B49}" destId="{08688917-3EE9-4D19-A95A-D79950127770}" srcOrd="0" destOrd="0" presId="urn:microsoft.com/office/officeart/2005/8/layout/vList2"/>
    <dgm:cxn modelId="{C2338E08-6EEA-4777-B554-020C8E42D241}" type="presOf" srcId="{2A5619AB-94EB-4FC5-BA5E-041415C5EC27}" destId="{EEAA381F-2F38-4146-A595-1118A7612446}" srcOrd="0" destOrd="1" presId="urn:microsoft.com/office/officeart/2005/8/layout/vList2"/>
    <dgm:cxn modelId="{BE761412-0BD3-44FB-A6F1-81A49729BB2F}" srcId="{7A6F03F8-B517-4E21-8859-8D906B77546A}" destId="{7704172C-526F-4A27-A764-A8D10F6588DB}" srcOrd="2" destOrd="0" parTransId="{DF883AF2-76E9-432B-B836-94178D600DE8}" sibTransId="{CF2F18E5-9B90-47D1-B241-52F4F6EBA652}"/>
    <dgm:cxn modelId="{43CF6D12-7598-4397-92F5-2CBE969CE4E6}" srcId="{7704172C-526F-4A27-A764-A8D10F6588DB}" destId="{2A5619AB-94EB-4FC5-BA5E-041415C5EC27}" srcOrd="1" destOrd="0" parTransId="{07B7309A-5EC7-4317-BD68-8EDD220EC143}" sibTransId="{68C065D8-77F2-4B63-BEDA-03F89B6F6B14}"/>
    <dgm:cxn modelId="{F8B1531B-34C1-4193-85F3-59293951A0C3}" srcId="{7A6F03F8-B517-4E21-8859-8D906B77546A}" destId="{2F9D5D25-4AE4-4ED7-B4CF-833F3D0855EA}" srcOrd="1" destOrd="0" parTransId="{E57E1502-A6B9-45F0-8AC3-31430AFD0DF2}" sibTransId="{45D8A03E-525D-4320-8D98-4D73EAFA9F31}"/>
    <dgm:cxn modelId="{47A6371E-1987-4C4E-B7CA-6716EB49C559}" type="presOf" srcId="{8A89BCE8-B09E-4FB6-9E5F-EB3E258E6521}" destId="{EEAA381F-2F38-4146-A595-1118A7612446}" srcOrd="0" destOrd="0" presId="urn:microsoft.com/office/officeart/2005/8/layout/vList2"/>
    <dgm:cxn modelId="{47681120-71E1-4259-9B5D-FD5D8206A5ED}" type="presOf" srcId="{64C8C39B-0FA7-487F-8F1C-51447877F27C}" destId="{36BB7E2E-20F8-41FB-955B-04C3FC4E8A40}" srcOrd="0" destOrd="1" presId="urn:microsoft.com/office/officeart/2005/8/layout/vList2"/>
    <dgm:cxn modelId="{4195412B-6895-4CF5-A0A0-5CDBFBC1352D}" srcId="{4E65FFAE-149F-4DE2-B1A2-490D0B5C6712}" destId="{64C8C39B-0FA7-487F-8F1C-51447877F27C}" srcOrd="1" destOrd="0" parTransId="{2A79C6FE-9406-48D4-A200-75AE26665E82}" sibTransId="{AA03D17D-D946-4A0F-A89D-037D22F83558}"/>
    <dgm:cxn modelId="{88FC4463-D158-4BF4-B3CD-221196C8E10F}" type="presOf" srcId="{7704172C-526F-4A27-A764-A8D10F6588DB}" destId="{5DD7566D-5E05-482E-BEFE-94737ADD3380}" srcOrd="0" destOrd="0" presId="urn:microsoft.com/office/officeart/2005/8/layout/vList2"/>
    <dgm:cxn modelId="{B49B0664-3747-493C-AE30-45F1ED8E71B3}" srcId="{7704172C-526F-4A27-A764-A8D10F6588DB}" destId="{8A89BCE8-B09E-4FB6-9E5F-EB3E258E6521}" srcOrd="0" destOrd="0" parTransId="{1498364A-9EA6-4E6E-98AE-3BBDE7C32F90}" sibTransId="{5A6552DE-C731-4EC7-82E7-335E1CAADE65}"/>
    <dgm:cxn modelId="{93699448-57B7-4E74-9FC1-4691B0CE6349}" srcId="{7A6F03F8-B517-4E21-8859-8D906B77546A}" destId="{491B8616-BB03-43BD-AC84-BFBAADC87B49}" srcOrd="3" destOrd="0" parTransId="{D9160CEB-9862-434D-BA5F-56B0720858E0}" sibTransId="{820614C8-262E-404A-BF62-14FAF298DC77}"/>
    <dgm:cxn modelId="{6ECB6774-9C92-4E0E-8E37-F24549B146B4}" srcId="{7A6F03F8-B517-4E21-8859-8D906B77546A}" destId="{4E65FFAE-149F-4DE2-B1A2-490D0B5C6712}" srcOrd="0" destOrd="0" parTransId="{1C15D704-849A-467B-9D78-C89A731F16B8}" sibTransId="{D0B5A103-5573-45AF-972E-6E37A65B7D21}"/>
    <dgm:cxn modelId="{7EF6DC7A-6C4C-49E1-A6C7-50BCF7D66E53}" type="presOf" srcId="{2F9D5D25-4AE4-4ED7-B4CF-833F3D0855EA}" destId="{24AAE3D2-D88D-4132-9E26-62E50CEDD8B0}" srcOrd="0" destOrd="0" presId="urn:microsoft.com/office/officeart/2005/8/layout/vList2"/>
    <dgm:cxn modelId="{D4C2D0A0-F47F-4F15-9402-6CCD19372640}" type="presOf" srcId="{4E65FFAE-149F-4DE2-B1A2-490D0B5C6712}" destId="{8A9692F8-908A-4A87-BF8D-80B6A9A62116}" srcOrd="0" destOrd="0" presId="urn:microsoft.com/office/officeart/2005/8/layout/vList2"/>
    <dgm:cxn modelId="{90A9ADA2-2DF2-48D6-B40C-0BC04144075C}" srcId="{4E65FFAE-149F-4DE2-B1A2-490D0B5C6712}" destId="{CD478B48-53F2-44C0-85F7-92F5AF86F5EC}" srcOrd="0" destOrd="0" parTransId="{C7AF5FE0-42F4-4AEB-8AF3-DB64210CDA49}" sibTransId="{92103979-88F7-4A06-BA92-F288F44E28FE}"/>
    <dgm:cxn modelId="{53AC07D2-0EB8-40C8-979F-897136DCA4A6}" type="presOf" srcId="{CD478B48-53F2-44C0-85F7-92F5AF86F5EC}" destId="{36BB7E2E-20F8-41FB-955B-04C3FC4E8A40}" srcOrd="0" destOrd="0" presId="urn:microsoft.com/office/officeart/2005/8/layout/vList2"/>
    <dgm:cxn modelId="{6531BCE6-5B0E-4EE4-A07B-969E70326A7B}" type="presOf" srcId="{7A6F03F8-B517-4E21-8859-8D906B77546A}" destId="{80994B71-E77B-4FAA-94CF-572D68722413}" srcOrd="0" destOrd="0" presId="urn:microsoft.com/office/officeart/2005/8/layout/vList2"/>
    <dgm:cxn modelId="{847B2157-1B05-425A-A7F0-A274DB2D8884}" type="presParOf" srcId="{80994B71-E77B-4FAA-94CF-572D68722413}" destId="{8A9692F8-908A-4A87-BF8D-80B6A9A62116}" srcOrd="0" destOrd="0" presId="urn:microsoft.com/office/officeart/2005/8/layout/vList2"/>
    <dgm:cxn modelId="{C90D77DD-831F-48C5-8FBB-0E37205A0B65}" type="presParOf" srcId="{80994B71-E77B-4FAA-94CF-572D68722413}" destId="{36BB7E2E-20F8-41FB-955B-04C3FC4E8A40}" srcOrd="1" destOrd="0" presId="urn:microsoft.com/office/officeart/2005/8/layout/vList2"/>
    <dgm:cxn modelId="{1568201D-5C19-48CF-B61E-91AA922CA62D}" type="presParOf" srcId="{80994B71-E77B-4FAA-94CF-572D68722413}" destId="{24AAE3D2-D88D-4132-9E26-62E50CEDD8B0}" srcOrd="2" destOrd="0" presId="urn:microsoft.com/office/officeart/2005/8/layout/vList2"/>
    <dgm:cxn modelId="{7DD0AF5C-CE0E-4A8D-BCCE-016172CE5F8C}" type="presParOf" srcId="{80994B71-E77B-4FAA-94CF-572D68722413}" destId="{F987F9FA-231C-4CDE-8E0F-397C60F61DE8}" srcOrd="3" destOrd="0" presId="urn:microsoft.com/office/officeart/2005/8/layout/vList2"/>
    <dgm:cxn modelId="{3FE4A7E9-39C0-46F7-9A84-B26A1DD06AFA}" type="presParOf" srcId="{80994B71-E77B-4FAA-94CF-572D68722413}" destId="{5DD7566D-5E05-482E-BEFE-94737ADD3380}" srcOrd="4" destOrd="0" presId="urn:microsoft.com/office/officeart/2005/8/layout/vList2"/>
    <dgm:cxn modelId="{919237CA-32A0-4BB3-A913-9FECA3DC5601}" type="presParOf" srcId="{80994B71-E77B-4FAA-94CF-572D68722413}" destId="{EEAA381F-2F38-4146-A595-1118A7612446}" srcOrd="5" destOrd="0" presId="urn:microsoft.com/office/officeart/2005/8/layout/vList2"/>
    <dgm:cxn modelId="{C5DCA847-7D43-427E-8327-D4DA46769B80}" type="presParOf" srcId="{80994B71-E77B-4FAA-94CF-572D68722413}" destId="{08688917-3EE9-4D19-A95A-D7995012777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50DC82-00C9-4A88-AC49-B260DE2223A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1578D27-7183-4E67-B928-33A8898DA891}">
      <dgm:prSet/>
      <dgm:spPr/>
      <dgm:t>
        <a:bodyPr/>
        <a:lstStyle/>
        <a:p>
          <a:r>
            <a:rPr lang="en-US"/>
            <a:t>The women believe they are helpless to remove the stone and get to Jesus</a:t>
          </a:r>
        </a:p>
      </dgm:t>
    </dgm:pt>
    <dgm:pt modelId="{D34F5B31-2CBB-46B5-8DCC-D08ACCE20B4D}" type="parTrans" cxnId="{E06D1AE5-B0C0-492D-921C-62C96A81A1B1}">
      <dgm:prSet/>
      <dgm:spPr/>
      <dgm:t>
        <a:bodyPr/>
        <a:lstStyle/>
        <a:p>
          <a:endParaRPr lang="en-US"/>
        </a:p>
      </dgm:t>
    </dgm:pt>
    <dgm:pt modelId="{0376DC6D-B46B-41E7-90B6-E61E14829237}" type="sibTrans" cxnId="{E06D1AE5-B0C0-492D-921C-62C96A81A1B1}">
      <dgm:prSet/>
      <dgm:spPr/>
      <dgm:t>
        <a:bodyPr/>
        <a:lstStyle/>
        <a:p>
          <a:endParaRPr lang="en-US"/>
        </a:p>
      </dgm:t>
    </dgm:pt>
    <dgm:pt modelId="{32C8B580-7C9D-439E-AB2A-0CE7DAEFB457}">
      <dgm:prSet/>
      <dgm:spPr/>
      <dgm:t>
        <a:bodyPr/>
        <a:lstStyle/>
        <a:p>
          <a:r>
            <a:rPr lang="en-US"/>
            <a:t>Our sin and lack of faith separate us from Jesu (Rom 3:23)</a:t>
          </a:r>
        </a:p>
      </dgm:t>
    </dgm:pt>
    <dgm:pt modelId="{1F58806F-A011-4348-934B-F1D20AB82BBD}" type="parTrans" cxnId="{5A707E8A-33F9-4651-BB6C-2108435812D1}">
      <dgm:prSet/>
      <dgm:spPr/>
      <dgm:t>
        <a:bodyPr/>
        <a:lstStyle/>
        <a:p>
          <a:endParaRPr lang="en-US"/>
        </a:p>
      </dgm:t>
    </dgm:pt>
    <dgm:pt modelId="{81AAAA0E-7132-45BF-B7A7-8F73D889BB6B}" type="sibTrans" cxnId="{5A707E8A-33F9-4651-BB6C-2108435812D1}">
      <dgm:prSet/>
      <dgm:spPr/>
      <dgm:t>
        <a:bodyPr/>
        <a:lstStyle/>
        <a:p>
          <a:endParaRPr lang="en-US"/>
        </a:p>
      </dgm:t>
    </dgm:pt>
    <dgm:pt modelId="{06E1D154-6798-4060-85D1-1784645E85DD}">
      <dgm:prSet/>
      <dgm:spPr/>
      <dgm:t>
        <a:bodyPr/>
        <a:lstStyle/>
        <a:p>
          <a:r>
            <a:rPr lang="en-US"/>
            <a:t>Jesus receives those who obey Him in faith and action</a:t>
          </a:r>
        </a:p>
      </dgm:t>
    </dgm:pt>
    <dgm:pt modelId="{5A51108D-FF9F-42E6-9462-82D3AF5B2931}" type="parTrans" cxnId="{74D562DA-7634-4410-B6FB-719D374AFCE5}">
      <dgm:prSet/>
      <dgm:spPr/>
      <dgm:t>
        <a:bodyPr/>
        <a:lstStyle/>
        <a:p>
          <a:endParaRPr lang="en-US"/>
        </a:p>
      </dgm:t>
    </dgm:pt>
    <dgm:pt modelId="{EB9E1FF5-4EE3-46A7-A9A4-78F65D87C91E}" type="sibTrans" cxnId="{74D562DA-7634-4410-B6FB-719D374AFCE5}">
      <dgm:prSet/>
      <dgm:spPr/>
      <dgm:t>
        <a:bodyPr/>
        <a:lstStyle/>
        <a:p>
          <a:endParaRPr lang="en-US"/>
        </a:p>
      </dgm:t>
    </dgm:pt>
    <dgm:pt modelId="{FC282367-1F5E-4806-8570-9ACFDD8BD8DC}">
      <dgm:prSet/>
      <dgm:spPr/>
      <dgm:t>
        <a:bodyPr/>
        <a:lstStyle/>
        <a:p>
          <a:r>
            <a:rPr lang="en-US"/>
            <a:t>Nothing outside us can separate us from the love of Jesus (Rom 8:38-39)</a:t>
          </a:r>
        </a:p>
      </dgm:t>
    </dgm:pt>
    <dgm:pt modelId="{C2E77AE1-0361-495C-8914-407B730DC69D}" type="parTrans" cxnId="{6BE0B4BF-C3FB-4889-9715-E2749FABF5FB}">
      <dgm:prSet/>
      <dgm:spPr/>
      <dgm:t>
        <a:bodyPr/>
        <a:lstStyle/>
        <a:p>
          <a:endParaRPr lang="en-US"/>
        </a:p>
      </dgm:t>
    </dgm:pt>
    <dgm:pt modelId="{C94AC919-00E3-4972-812B-A4A440C66597}" type="sibTrans" cxnId="{6BE0B4BF-C3FB-4889-9715-E2749FABF5FB}">
      <dgm:prSet/>
      <dgm:spPr/>
      <dgm:t>
        <a:bodyPr/>
        <a:lstStyle/>
        <a:p>
          <a:endParaRPr lang="en-US"/>
        </a:p>
      </dgm:t>
    </dgm:pt>
    <dgm:pt modelId="{88C5EEDF-B7F2-4283-AE49-AD9438914C12}" type="pres">
      <dgm:prSet presAssocID="{3350DC82-00C9-4A88-AC49-B260DE2223A4}" presName="linear" presStyleCnt="0">
        <dgm:presLayoutVars>
          <dgm:animLvl val="lvl"/>
          <dgm:resizeHandles val="exact"/>
        </dgm:presLayoutVars>
      </dgm:prSet>
      <dgm:spPr/>
    </dgm:pt>
    <dgm:pt modelId="{BE1F52E2-06E6-43F4-8342-43B16605C2F4}" type="pres">
      <dgm:prSet presAssocID="{A1578D27-7183-4E67-B928-33A8898DA89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D26229B-D5C4-4A63-9710-C8F1626E7585}" type="pres">
      <dgm:prSet presAssocID="{0376DC6D-B46B-41E7-90B6-E61E14829237}" presName="spacer" presStyleCnt="0"/>
      <dgm:spPr/>
    </dgm:pt>
    <dgm:pt modelId="{45790661-80C7-44F7-B30C-A8898A0BAA8F}" type="pres">
      <dgm:prSet presAssocID="{32C8B580-7C9D-439E-AB2A-0CE7DAEFB45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07035D-C07C-4EBD-B521-96DB02690338}" type="pres">
      <dgm:prSet presAssocID="{81AAAA0E-7132-45BF-B7A7-8F73D889BB6B}" presName="spacer" presStyleCnt="0"/>
      <dgm:spPr/>
    </dgm:pt>
    <dgm:pt modelId="{DEECAC03-D02F-4A24-8390-EB80000B7B67}" type="pres">
      <dgm:prSet presAssocID="{06E1D154-6798-4060-85D1-1784645E85D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E1E4FC0-43F9-4B49-89BC-7E97B9E276F2}" type="pres">
      <dgm:prSet presAssocID="{EB9E1FF5-4EE3-46A7-A9A4-78F65D87C91E}" presName="spacer" presStyleCnt="0"/>
      <dgm:spPr/>
    </dgm:pt>
    <dgm:pt modelId="{F904C360-093E-4C92-8CD2-F576C16A882A}" type="pres">
      <dgm:prSet presAssocID="{FC282367-1F5E-4806-8570-9ACFDD8BD8D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A724E1F-538F-41AA-8997-A8B10D6190DE}" type="presOf" srcId="{06E1D154-6798-4060-85D1-1784645E85DD}" destId="{DEECAC03-D02F-4A24-8390-EB80000B7B67}" srcOrd="0" destOrd="0" presId="urn:microsoft.com/office/officeart/2005/8/layout/vList2"/>
    <dgm:cxn modelId="{E4F9D94A-7CFC-41BC-A95C-EBC30FAA702D}" type="presOf" srcId="{FC282367-1F5E-4806-8570-9ACFDD8BD8DC}" destId="{F904C360-093E-4C92-8CD2-F576C16A882A}" srcOrd="0" destOrd="0" presId="urn:microsoft.com/office/officeart/2005/8/layout/vList2"/>
    <dgm:cxn modelId="{21AAA055-6A61-4F30-B16E-6E3615689AC1}" type="presOf" srcId="{3350DC82-00C9-4A88-AC49-B260DE2223A4}" destId="{88C5EEDF-B7F2-4283-AE49-AD9438914C12}" srcOrd="0" destOrd="0" presId="urn:microsoft.com/office/officeart/2005/8/layout/vList2"/>
    <dgm:cxn modelId="{15316A56-31C4-4EB0-8D7A-E70C64779722}" type="presOf" srcId="{A1578D27-7183-4E67-B928-33A8898DA891}" destId="{BE1F52E2-06E6-43F4-8342-43B16605C2F4}" srcOrd="0" destOrd="0" presId="urn:microsoft.com/office/officeart/2005/8/layout/vList2"/>
    <dgm:cxn modelId="{5A707E8A-33F9-4651-BB6C-2108435812D1}" srcId="{3350DC82-00C9-4A88-AC49-B260DE2223A4}" destId="{32C8B580-7C9D-439E-AB2A-0CE7DAEFB457}" srcOrd="1" destOrd="0" parTransId="{1F58806F-A011-4348-934B-F1D20AB82BBD}" sibTransId="{81AAAA0E-7132-45BF-B7A7-8F73D889BB6B}"/>
    <dgm:cxn modelId="{6BE0B4BF-C3FB-4889-9715-E2749FABF5FB}" srcId="{3350DC82-00C9-4A88-AC49-B260DE2223A4}" destId="{FC282367-1F5E-4806-8570-9ACFDD8BD8DC}" srcOrd="3" destOrd="0" parTransId="{C2E77AE1-0361-495C-8914-407B730DC69D}" sibTransId="{C94AC919-00E3-4972-812B-A4A440C66597}"/>
    <dgm:cxn modelId="{74D562DA-7634-4410-B6FB-719D374AFCE5}" srcId="{3350DC82-00C9-4A88-AC49-B260DE2223A4}" destId="{06E1D154-6798-4060-85D1-1784645E85DD}" srcOrd="2" destOrd="0" parTransId="{5A51108D-FF9F-42E6-9462-82D3AF5B2931}" sibTransId="{EB9E1FF5-4EE3-46A7-A9A4-78F65D87C91E}"/>
    <dgm:cxn modelId="{E06D1AE5-B0C0-492D-921C-62C96A81A1B1}" srcId="{3350DC82-00C9-4A88-AC49-B260DE2223A4}" destId="{A1578D27-7183-4E67-B928-33A8898DA891}" srcOrd="0" destOrd="0" parTransId="{D34F5B31-2CBB-46B5-8DCC-D08ACCE20B4D}" sibTransId="{0376DC6D-B46B-41E7-90B6-E61E14829237}"/>
    <dgm:cxn modelId="{F30DAAE5-D1EE-426E-821C-74FD37597357}" type="presOf" srcId="{32C8B580-7C9D-439E-AB2A-0CE7DAEFB457}" destId="{45790661-80C7-44F7-B30C-A8898A0BAA8F}" srcOrd="0" destOrd="0" presId="urn:microsoft.com/office/officeart/2005/8/layout/vList2"/>
    <dgm:cxn modelId="{6DCA0C4B-AA72-44CB-AA5F-B06267551D0B}" type="presParOf" srcId="{88C5EEDF-B7F2-4283-AE49-AD9438914C12}" destId="{BE1F52E2-06E6-43F4-8342-43B16605C2F4}" srcOrd="0" destOrd="0" presId="urn:microsoft.com/office/officeart/2005/8/layout/vList2"/>
    <dgm:cxn modelId="{65B89E02-204B-4053-B79F-4EF675F28A6E}" type="presParOf" srcId="{88C5EEDF-B7F2-4283-AE49-AD9438914C12}" destId="{3D26229B-D5C4-4A63-9710-C8F1626E7585}" srcOrd="1" destOrd="0" presId="urn:microsoft.com/office/officeart/2005/8/layout/vList2"/>
    <dgm:cxn modelId="{BD859B23-8CE4-4CB3-8BE9-AF4EF186E36F}" type="presParOf" srcId="{88C5EEDF-B7F2-4283-AE49-AD9438914C12}" destId="{45790661-80C7-44F7-B30C-A8898A0BAA8F}" srcOrd="2" destOrd="0" presId="urn:microsoft.com/office/officeart/2005/8/layout/vList2"/>
    <dgm:cxn modelId="{D2090B6D-65AC-4C25-A816-9D380895420C}" type="presParOf" srcId="{88C5EEDF-B7F2-4283-AE49-AD9438914C12}" destId="{3507035D-C07C-4EBD-B521-96DB02690338}" srcOrd="3" destOrd="0" presId="urn:microsoft.com/office/officeart/2005/8/layout/vList2"/>
    <dgm:cxn modelId="{2A806E4E-12FD-42D9-8FB5-1D7E24560F88}" type="presParOf" srcId="{88C5EEDF-B7F2-4283-AE49-AD9438914C12}" destId="{DEECAC03-D02F-4A24-8390-EB80000B7B67}" srcOrd="4" destOrd="0" presId="urn:microsoft.com/office/officeart/2005/8/layout/vList2"/>
    <dgm:cxn modelId="{D19079D3-9218-416F-950E-E77244C7E711}" type="presParOf" srcId="{88C5EEDF-B7F2-4283-AE49-AD9438914C12}" destId="{BE1E4FC0-43F9-4B49-89BC-7E97B9E276F2}" srcOrd="5" destOrd="0" presId="urn:microsoft.com/office/officeart/2005/8/layout/vList2"/>
    <dgm:cxn modelId="{1E4F786D-95C4-4088-ABE0-E385A342C135}" type="presParOf" srcId="{88C5EEDF-B7F2-4283-AE49-AD9438914C12}" destId="{F904C360-093E-4C92-8CD2-F576C16A88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CD5C2F-A804-42BC-BC6B-FE31F673E10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FCCCC5-0AEF-4346-AD43-28A57EDC53D8}">
      <dgm:prSet/>
      <dgm:spPr/>
      <dgm:t>
        <a:bodyPr/>
        <a:lstStyle/>
        <a:p>
          <a:r>
            <a:rPr lang="en-US"/>
            <a:t>The stone had been rolled away (vs 6)</a:t>
          </a:r>
        </a:p>
      </dgm:t>
    </dgm:pt>
    <dgm:pt modelId="{916B9B60-7910-44EB-BDBD-FF3CC8D0BF06}" type="parTrans" cxnId="{7F23D32A-F348-4BA8-A94E-DEF66C444379}">
      <dgm:prSet/>
      <dgm:spPr/>
      <dgm:t>
        <a:bodyPr/>
        <a:lstStyle/>
        <a:p>
          <a:endParaRPr lang="en-US"/>
        </a:p>
      </dgm:t>
    </dgm:pt>
    <dgm:pt modelId="{B3DE6A99-DB6D-41EA-B0D1-11B4C120D9A9}" type="sibTrans" cxnId="{7F23D32A-F348-4BA8-A94E-DEF66C444379}">
      <dgm:prSet/>
      <dgm:spPr/>
      <dgm:t>
        <a:bodyPr/>
        <a:lstStyle/>
        <a:p>
          <a:endParaRPr lang="en-US"/>
        </a:p>
      </dgm:t>
    </dgm:pt>
    <dgm:pt modelId="{91F195A2-52AD-45D5-8D1E-4D31DD60BD61}">
      <dgm:prSet/>
      <dgm:spPr/>
      <dgm:t>
        <a:bodyPr/>
        <a:lstStyle/>
        <a:p>
          <a:r>
            <a:rPr lang="en-US"/>
            <a:t>There was nothing keeping them from Jesus</a:t>
          </a:r>
        </a:p>
      </dgm:t>
    </dgm:pt>
    <dgm:pt modelId="{09819ADD-3417-4EEF-B59D-7B1D63612F6E}" type="parTrans" cxnId="{448F0476-7917-4C73-89B8-EFF56131415C}">
      <dgm:prSet/>
      <dgm:spPr/>
      <dgm:t>
        <a:bodyPr/>
        <a:lstStyle/>
        <a:p>
          <a:endParaRPr lang="en-US"/>
        </a:p>
      </dgm:t>
    </dgm:pt>
    <dgm:pt modelId="{A65E61BC-4D1F-4AC9-B37A-5C165FC98B42}" type="sibTrans" cxnId="{448F0476-7917-4C73-89B8-EFF56131415C}">
      <dgm:prSet/>
      <dgm:spPr/>
      <dgm:t>
        <a:bodyPr/>
        <a:lstStyle/>
        <a:p>
          <a:endParaRPr lang="en-US"/>
        </a:p>
      </dgm:t>
    </dgm:pt>
    <dgm:pt modelId="{6C8B2937-4E54-4AA7-A28B-FA9BA917A2C4}">
      <dgm:prSet/>
      <dgm:spPr/>
      <dgm:t>
        <a:bodyPr/>
        <a:lstStyle/>
        <a:p>
          <a:r>
            <a:rPr lang="en-US"/>
            <a:t>Today the stone preventing us from Jesus can be rolled away</a:t>
          </a:r>
        </a:p>
      </dgm:t>
    </dgm:pt>
    <dgm:pt modelId="{A1821D7E-D773-4144-A55A-E51C6054FACA}" type="parTrans" cxnId="{969A5C22-C74D-4343-9A40-653E4AFB0724}">
      <dgm:prSet/>
      <dgm:spPr/>
      <dgm:t>
        <a:bodyPr/>
        <a:lstStyle/>
        <a:p>
          <a:endParaRPr lang="en-US"/>
        </a:p>
      </dgm:t>
    </dgm:pt>
    <dgm:pt modelId="{AECED6B1-2692-4750-B74F-3767DE42C46C}" type="sibTrans" cxnId="{969A5C22-C74D-4343-9A40-653E4AFB0724}">
      <dgm:prSet/>
      <dgm:spPr/>
      <dgm:t>
        <a:bodyPr/>
        <a:lstStyle/>
        <a:p>
          <a:endParaRPr lang="en-US"/>
        </a:p>
      </dgm:t>
    </dgm:pt>
    <dgm:pt modelId="{3E5CCDCA-3658-42FF-BC85-DEBB5C58348F}">
      <dgm:prSet/>
      <dgm:spPr/>
      <dgm:t>
        <a:bodyPr/>
        <a:lstStyle/>
        <a:p>
          <a:r>
            <a:rPr lang="en-US"/>
            <a:t>We are free to go to Him if we desire</a:t>
          </a:r>
        </a:p>
      </dgm:t>
    </dgm:pt>
    <dgm:pt modelId="{9F7F8920-4D3F-4D68-9646-E9AEBC7C9EE4}" type="parTrans" cxnId="{7E75E929-4C2E-40C0-8019-016C3F39FA32}">
      <dgm:prSet/>
      <dgm:spPr/>
      <dgm:t>
        <a:bodyPr/>
        <a:lstStyle/>
        <a:p>
          <a:endParaRPr lang="en-US"/>
        </a:p>
      </dgm:t>
    </dgm:pt>
    <dgm:pt modelId="{DA1DB06B-57C1-4CAB-8AEA-4E5BE273FA28}" type="sibTrans" cxnId="{7E75E929-4C2E-40C0-8019-016C3F39FA32}">
      <dgm:prSet/>
      <dgm:spPr/>
      <dgm:t>
        <a:bodyPr/>
        <a:lstStyle/>
        <a:p>
          <a:endParaRPr lang="en-US"/>
        </a:p>
      </dgm:t>
    </dgm:pt>
    <dgm:pt modelId="{0A94362E-FECE-49B9-B14A-9E92FE70C806}">
      <dgm:prSet/>
      <dgm:spPr/>
      <dgm:t>
        <a:bodyPr/>
        <a:lstStyle/>
        <a:p>
          <a:r>
            <a:rPr lang="en-US" dirty="0"/>
            <a:t>Whatever stone you believe is keeping you from Jesus, recognize it can be rolled away and you can freely come to Him now</a:t>
          </a:r>
        </a:p>
      </dgm:t>
    </dgm:pt>
    <dgm:pt modelId="{68BBAB89-163D-4768-892B-768A1564F902}" type="parTrans" cxnId="{206625BD-7B63-4E75-9FC9-DE304A0C87DF}">
      <dgm:prSet/>
      <dgm:spPr/>
      <dgm:t>
        <a:bodyPr/>
        <a:lstStyle/>
        <a:p>
          <a:endParaRPr lang="en-US"/>
        </a:p>
      </dgm:t>
    </dgm:pt>
    <dgm:pt modelId="{E9FEAF6F-86EC-44DA-9332-6E5CA8F686CC}" type="sibTrans" cxnId="{206625BD-7B63-4E75-9FC9-DE304A0C87DF}">
      <dgm:prSet/>
      <dgm:spPr/>
      <dgm:t>
        <a:bodyPr/>
        <a:lstStyle/>
        <a:p>
          <a:endParaRPr lang="en-US"/>
        </a:p>
      </dgm:t>
    </dgm:pt>
    <dgm:pt modelId="{BCCE6639-69BE-453A-BA95-D09953CA95B1}">
      <dgm:prSet/>
      <dgm:spPr/>
      <dgm:t>
        <a:bodyPr/>
        <a:lstStyle/>
        <a:p>
          <a:r>
            <a:rPr lang="en-US"/>
            <a:t>The time to come is now</a:t>
          </a:r>
        </a:p>
      </dgm:t>
    </dgm:pt>
    <dgm:pt modelId="{A2BE0834-94E6-475D-AB9E-3D61A9AB51DF}" type="parTrans" cxnId="{FB9609A6-3ABA-4A15-9E72-B8CF129C8291}">
      <dgm:prSet/>
      <dgm:spPr/>
      <dgm:t>
        <a:bodyPr/>
        <a:lstStyle/>
        <a:p>
          <a:endParaRPr lang="en-US"/>
        </a:p>
      </dgm:t>
    </dgm:pt>
    <dgm:pt modelId="{53A142ED-5803-4DD0-83E3-AF0ABB21FECE}" type="sibTrans" cxnId="{FB9609A6-3ABA-4A15-9E72-B8CF129C8291}">
      <dgm:prSet/>
      <dgm:spPr/>
      <dgm:t>
        <a:bodyPr/>
        <a:lstStyle/>
        <a:p>
          <a:endParaRPr lang="en-US"/>
        </a:p>
      </dgm:t>
    </dgm:pt>
    <dgm:pt modelId="{65D73D00-803C-4C30-862C-CF83E10CCCC5}" type="pres">
      <dgm:prSet presAssocID="{A4CD5C2F-A804-42BC-BC6B-FE31F673E100}" presName="linear" presStyleCnt="0">
        <dgm:presLayoutVars>
          <dgm:animLvl val="lvl"/>
          <dgm:resizeHandles val="exact"/>
        </dgm:presLayoutVars>
      </dgm:prSet>
      <dgm:spPr/>
    </dgm:pt>
    <dgm:pt modelId="{459C1994-F756-4663-A41A-EB50A25FC959}" type="pres">
      <dgm:prSet presAssocID="{FAFCCCC5-0AEF-4346-AD43-28A57EDC53D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8EBDBE-B4B3-457B-90DA-99B88F2108D1}" type="pres">
      <dgm:prSet presAssocID="{FAFCCCC5-0AEF-4346-AD43-28A57EDC53D8}" presName="childText" presStyleLbl="revTx" presStyleIdx="0" presStyleCnt="3">
        <dgm:presLayoutVars>
          <dgm:bulletEnabled val="1"/>
        </dgm:presLayoutVars>
      </dgm:prSet>
      <dgm:spPr/>
    </dgm:pt>
    <dgm:pt modelId="{D690EB0D-DAB2-443E-8A30-BE2608C4A81D}" type="pres">
      <dgm:prSet presAssocID="{6C8B2937-4E54-4AA7-A28B-FA9BA917A2C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38A3972-BB4B-437C-B6C8-016572464BA4}" type="pres">
      <dgm:prSet presAssocID="{6C8B2937-4E54-4AA7-A28B-FA9BA917A2C4}" presName="childText" presStyleLbl="revTx" presStyleIdx="1" presStyleCnt="3">
        <dgm:presLayoutVars>
          <dgm:bulletEnabled val="1"/>
        </dgm:presLayoutVars>
      </dgm:prSet>
      <dgm:spPr/>
    </dgm:pt>
    <dgm:pt modelId="{5DF5FD8D-DC9B-459F-921B-2E2DD85ED715}" type="pres">
      <dgm:prSet presAssocID="{0A94362E-FECE-49B9-B14A-9E92FE70C80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418FEE8-9B12-4F8E-B092-6EED4E9278A3}" type="pres">
      <dgm:prSet presAssocID="{0A94362E-FECE-49B9-B14A-9E92FE70C80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69A5C22-C74D-4343-9A40-653E4AFB0724}" srcId="{A4CD5C2F-A804-42BC-BC6B-FE31F673E100}" destId="{6C8B2937-4E54-4AA7-A28B-FA9BA917A2C4}" srcOrd="1" destOrd="0" parTransId="{A1821D7E-D773-4144-A55A-E51C6054FACA}" sibTransId="{AECED6B1-2692-4750-B74F-3767DE42C46C}"/>
    <dgm:cxn modelId="{7E75E929-4C2E-40C0-8019-016C3F39FA32}" srcId="{6C8B2937-4E54-4AA7-A28B-FA9BA917A2C4}" destId="{3E5CCDCA-3658-42FF-BC85-DEBB5C58348F}" srcOrd="0" destOrd="0" parTransId="{9F7F8920-4D3F-4D68-9646-E9AEBC7C9EE4}" sibTransId="{DA1DB06B-57C1-4CAB-8AEA-4E5BE273FA28}"/>
    <dgm:cxn modelId="{7F23D32A-F348-4BA8-A94E-DEF66C444379}" srcId="{A4CD5C2F-A804-42BC-BC6B-FE31F673E100}" destId="{FAFCCCC5-0AEF-4346-AD43-28A57EDC53D8}" srcOrd="0" destOrd="0" parTransId="{916B9B60-7910-44EB-BDBD-FF3CC8D0BF06}" sibTransId="{B3DE6A99-DB6D-41EA-B0D1-11B4C120D9A9}"/>
    <dgm:cxn modelId="{AF563830-D976-4C4D-91F9-36B383078289}" type="presOf" srcId="{BCCE6639-69BE-453A-BA95-D09953CA95B1}" destId="{D418FEE8-9B12-4F8E-B092-6EED4E9278A3}" srcOrd="0" destOrd="0" presId="urn:microsoft.com/office/officeart/2005/8/layout/vList2"/>
    <dgm:cxn modelId="{0F6DDC72-8BD3-479E-BBB6-8BD6D4DD0929}" type="presOf" srcId="{A4CD5C2F-A804-42BC-BC6B-FE31F673E100}" destId="{65D73D00-803C-4C30-862C-CF83E10CCCC5}" srcOrd="0" destOrd="0" presId="urn:microsoft.com/office/officeart/2005/8/layout/vList2"/>
    <dgm:cxn modelId="{61BAE154-32D3-46DA-AB31-9C8BE16C6D6F}" type="presOf" srcId="{3E5CCDCA-3658-42FF-BC85-DEBB5C58348F}" destId="{638A3972-BB4B-437C-B6C8-016572464BA4}" srcOrd="0" destOrd="0" presId="urn:microsoft.com/office/officeart/2005/8/layout/vList2"/>
    <dgm:cxn modelId="{448F0476-7917-4C73-89B8-EFF56131415C}" srcId="{FAFCCCC5-0AEF-4346-AD43-28A57EDC53D8}" destId="{91F195A2-52AD-45D5-8D1E-4D31DD60BD61}" srcOrd="0" destOrd="0" parTransId="{09819ADD-3417-4EEF-B59D-7B1D63612F6E}" sibTransId="{A65E61BC-4D1F-4AC9-B37A-5C165FC98B42}"/>
    <dgm:cxn modelId="{E67BCF81-0CBA-4F01-A506-04095C848BC8}" type="presOf" srcId="{6C8B2937-4E54-4AA7-A28B-FA9BA917A2C4}" destId="{D690EB0D-DAB2-443E-8A30-BE2608C4A81D}" srcOrd="0" destOrd="0" presId="urn:microsoft.com/office/officeart/2005/8/layout/vList2"/>
    <dgm:cxn modelId="{D9CEA797-BFF1-4311-93C5-F52D12EF9138}" type="presOf" srcId="{FAFCCCC5-0AEF-4346-AD43-28A57EDC53D8}" destId="{459C1994-F756-4663-A41A-EB50A25FC959}" srcOrd="0" destOrd="0" presId="urn:microsoft.com/office/officeart/2005/8/layout/vList2"/>
    <dgm:cxn modelId="{FB9609A6-3ABA-4A15-9E72-B8CF129C8291}" srcId="{0A94362E-FECE-49B9-B14A-9E92FE70C806}" destId="{BCCE6639-69BE-453A-BA95-D09953CA95B1}" srcOrd="0" destOrd="0" parTransId="{A2BE0834-94E6-475D-AB9E-3D61A9AB51DF}" sibTransId="{53A142ED-5803-4DD0-83E3-AF0ABB21FECE}"/>
    <dgm:cxn modelId="{9DA0B4B9-0DB9-4199-88D2-2F62B3FE2213}" type="presOf" srcId="{91F195A2-52AD-45D5-8D1E-4D31DD60BD61}" destId="{DC8EBDBE-B4B3-457B-90DA-99B88F2108D1}" srcOrd="0" destOrd="0" presId="urn:microsoft.com/office/officeart/2005/8/layout/vList2"/>
    <dgm:cxn modelId="{206625BD-7B63-4E75-9FC9-DE304A0C87DF}" srcId="{A4CD5C2F-A804-42BC-BC6B-FE31F673E100}" destId="{0A94362E-FECE-49B9-B14A-9E92FE70C806}" srcOrd="2" destOrd="0" parTransId="{68BBAB89-163D-4768-892B-768A1564F902}" sibTransId="{E9FEAF6F-86EC-44DA-9332-6E5CA8F686CC}"/>
    <dgm:cxn modelId="{553B18CD-363F-4FE4-977E-8E5F0A99C628}" type="presOf" srcId="{0A94362E-FECE-49B9-B14A-9E92FE70C806}" destId="{5DF5FD8D-DC9B-459F-921B-2E2DD85ED715}" srcOrd="0" destOrd="0" presId="urn:microsoft.com/office/officeart/2005/8/layout/vList2"/>
    <dgm:cxn modelId="{D0744171-371C-4326-B895-53FB68FF3F0F}" type="presParOf" srcId="{65D73D00-803C-4C30-862C-CF83E10CCCC5}" destId="{459C1994-F756-4663-A41A-EB50A25FC959}" srcOrd="0" destOrd="0" presId="urn:microsoft.com/office/officeart/2005/8/layout/vList2"/>
    <dgm:cxn modelId="{8C8BCE88-ABD9-47F8-AFB6-A5B0FDFC42AD}" type="presParOf" srcId="{65D73D00-803C-4C30-862C-CF83E10CCCC5}" destId="{DC8EBDBE-B4B3-457B-90DA-99B88F2108D1}" srcOrd="1" destOrd="0" presId="urn:microsoft.com/office/officeart/2005/8/layout/vList2"/>
    <dgm:cxn modelId="{94856D19-1EE2-487A-B454-534BC62DB36F}" type="presParOf" srcId="{65D73D00-803C-4C30-862C-CF83E10CCCC5}" destId="{D690EB0D-DAB2-443E-8A30-BE2608C4A81D}" srcOrd="2" destOrd="0" presId="urn:microsoft.com/office/officeart/2005/8/layout/vList2"/>
    <dgm:cxn modelId="{EC6CE9A6-4ACF-4E16-8B98-5DAC591428EC}" type="presParOf" srcId="{65D73D00-803C-4C30-862C-CF83E10CCCC5}" destId="{638A3972-BB4B-437C-B6C8-016572464BA4}" srcOrd="3" destOrd="0" presId="urn:microsoft.com/office/officeart/2005/8/layout/vList2"/>
    <dgm:cxn modelId="{264D0102-AC49-4C26-9F0B-4B224C136D58}" type="presParOf" srcId="{65D73D00-803C-4C30-862C-CF83E10CCCC5}" destId="{5DF5FD8D-DC9B-459F-921B-2E2DD85ED715}" srcOrd="4" destOrd="0" presId="urn:microsoft.com/office/officeart/2005/8/layout/vList2"/>
    <dgm:cxn modelId="{EB807D80-7693-464E-9A0F-9DA30D14B191}" type="presParOf" srcId="{65D73D00-803C-4C30-862C-CF83E10CCCC5}" destId="{D418FEE8-9B12-4F8E-B092-6EED4E9278A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1D9FA-0807-4EB6-8DE1-955E28ED734B}">
      <dsp:nvSpPr>
        <dsp:cNvPr id="0" name=""/>
        <dsp:cNvSpPr/>
      </dsp:nvSpPr>
      <dsp:spPr>
        <a:xfrm>
          <a:off x="0" y="21888"/>
          <a:ext cx="5124735" cy="164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The Stone was approved and commanded by the Roman Empire</a:t>
          </a:r>
        </a:p>
      </dsp:txBody>
      <dsp:txXfrm>
        <a:off x="80532" y="102420"/>
        <a:ext cx="4963671" cy="1488636"/>
      </dsp:txXfrm>
    </dsp:sp>
    <dsp:sp modelId="{38E7E4DC-E0C0-4CD0-82A7-666823FDA7A3}">
      <dsp:nvSpPr>
        <dsp:cNvPr id="0" name=""/>
        <dsp:cNvSpPr/>
      </dsp:nvSpPr>
      <dsp:spPr>
        <a:xfrm>
          <a:off x="0" y="1757988"/>
          <a:ext cx="5124735" cy="1649700"/>
        </a:xfrm>
        <a:prstGeom prst="roundRect">
          <a:avLst/>
        </a:prstGeom>
        <a:solidFill>
          <a:schemeClr val="accent2">
            <a:hueOff val="-4061451"/>
            <a:satOff val="23847"/>
            <a:lumOff val="53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Stone was sealed at the Request of the priests and Pharisees</a:t>
          </a:r>
        </a:p>
      </dsp:txBody>
      <dsp:txXfrm>
        <a:off x="80532" y="1838520"/>
        <a:ext cx="4963671" cy="1488636"/>
      </dsp:txXfrm>
    </dsp:sp>
    <dsp:sp modelId="{A363677E-FF30-4635-AD03-559D114BC78B}">
      <dsp:nvSpPr>
        <dsp:cNvPr id="0" name=""/>
        <dsp:cNvSpPr/>
      </dsp:nvSpPr>
      <dsp:spPr>
        <a:xfrm>
          <a:off x="0" y="3494089"/>
          <a:ext cx="5124735" cy="1649700"/>
        </a:xfrm>
        <a:prstGeom prst="roundRect">
          <a:avLst/>
        </a:prstGeom>
        <a:solidFill>
          <a:schemeClr val="accent2">
            <a:hueOff val="-8122901"/>
            <a:satOff val="47695"/>
            <a:lumOff val="10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Jesus arose and defeated his enemies (Col 2:12-15)</a:t>
          </a:r>
        </a:p>
      </dsp:txBody>
      <dsp:txXfrm>
        <a:off x="80532" y="3574621"/>
        <a:ext cx="4963671" cy="1488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692F8-908A-4A87-BF8D-80B6A9A62116}">
      <dsp:nvSpPr>
        <dsp:cNvPr id="0" name=""/>
        <dsp:cNvSpPr/>
      </dsp:nvSpPr>
      <dsp:spPr>
        <a:xfrm>
          <a:off x="0" y="145846"/>
          <a:ext cx="6055638" cy="1072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stone blocked the way to the tomb</a:t>
          </a:r>
        </a:p>
      </dsp:txBody>
      <dsp:txXfrm>
        <a:off x="52359" y="198205"/>
        <a:ext cx="5950920" cy="967861"/>
      </dsp:txXfrm>
    </dsp:sp>
    <dsp:sp modelId="{36BB7E2E-20F8-41FB-955B-04C3FC4E8A40}">
      <dsp:nvSpPr>
        <dsp:cNvPr id="0" name=""/>
        <dsp:cNvSpPr/>
      </dsp:nvSpPr>
      <dsp:spPr>
        <a:xfrm>
          <a:off x="0" y="1218425"/>
          <a:ext cx="6055638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26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No one could get in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The one inside could not get out (it was believed)</a:t>
          </a:r>
        </a:p>
      </dsp:txBody>
      <dsp:txXfrm>
        <a:off x="0" y="1218425"/>
        <a:ext cx="6055638" cy="726570"/>
      </dsp:txXfrm>
    </dsp:sp>
    <dsp:sp modelId="{24AAE3D2-D88D-4132-9E26-62E50CEDD8B0}">
      <dsp:nvSpPr>
        <dsp:cNvPr id="0" name=""/>
        <dsp:cNvSpPr/>
      </dsp:nvSpPr>
      <dsp:spPr>
        <a:xfrm>
          <a:off x="0" y="1944995"/>
          <a:ext cx="6055638" cy="10725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Death holding loved ones from us</a:t>
          </a:r>
        </a:p>
      </dsp:txBody>
      <dsp:txXfrm>
        <a:off x="52359" y="1997354"/>
        <a:ext cx="5950920" cy="967861"/>
      </dsp:txXfrm>
    </dsp:sp>
    <dsp:sp modelId="{5DD7566D-5E05-482E-BEFE-94737ADD3380}">
      <dsp:nvSpPr>
        <dsp:cNvPr id="0" name=""/>
        <dsp:cNvSpPr/>
      </dsp:nvSpPr>
      <dsp:spPr>
        <a:xfrm>
          <a:off x="0" y="3095334"/>
          <a:ext cx="6055638" cy="10725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stone was rolled away</a:t>
          </a:r>
        </a:p>
      </dsp:txBody>
      <dsp:txXfrm>
        <a:off x="52359" y="3147693"/>
        <a:ext cx="5950920" cy="967861"/>
      </dsp:txXfrm>
    </dsp:sp>
    <dsp:sp modelId="{EEAA381F-2F38-4146-A595-1118A7612446}">
      <dsp:nvSpPr>
        <dsp:cNvPr id="0" name=""/>
        <dsp:cNvSpPr/>
      </dsp:nvSpPr>
      <dsp:spPr>
        <a:xfrm>
          <a:off x="0" y="4167913"/>
          <a:ext cx="6055638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26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We will one day say our loved ones who have died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The stone could not hold Jesus</a:t>
          </a:r>
        </a:p>
      </dsp:txBody>
      <dsp:txXfrm>
        <a:off x="0" y="4167913"/>
        <a:ext cx="6055638" cy="726570"/>
      </dsp:txXfrm>
    </dsp:sp>
    <dsp:sp modelId="{08688917-3EE9-4D19-A95A-D79950127770}">
      <dsp:nvSpPr>
        <dsp:cNvPr id="0" name=""/>
        <dsp:cNvSpPr/>
      </dsp:nvSpPr>
      <dsp:spPr>
        <a:xfrm>
          <a:off x="0" y="4894483"/>
          <a:ext cx="6055638" cy="10725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Jesus rose conquering death                                   (1 Cor 15:55-58)</a:t>
          </a:r>
        </a:p>
      </dsp:txBody>
      <dsp:txXfrm>
        <a:off x="52359" y="4946842"/>
        <a:ext cx="5950920" cy="967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F52E2-06E6-43F4-8342-43B16605C2F4}">
      <dsp:nvSpPr>
        <dsp:cNvPr id="0" name=""/>
        <dsp:cNvSpPr/>
      </dsp:nvSpPr>
      <dsp:spPr>
        <a:xfrm>
          <a:off x="0" y="623934"/>
          <a:ext cx="6055638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women believe they are helpless to remove the stone and get to Jesus</a:t>
          </a:r>
        </a:p>
      </dsp:txBody>
      <dsp:txXfrm>
        <a:off x="56315" y="680249"/>
        <a:ext cx="5943008" cy="1040990"/>
      </dsp:txXfrm>
    </dsp:sp>
    <dsp:sp modelId="{45790661-80C7-44F7-B30C-A8898A0BAA8F}">
      <dsp:nvSpPr>
        <dsp:cNvPr id="0" name=""/>
        <dsp:cNvSpPr/>
      </dsp:nvSpPr>
      <dsp:spPr>
        <a:xfrm>
          <a:off x="0" y="1861074"/>
          <a:ext cx="6055638" cy="1153620"/>
        </a:xfrm>
        <a:prstGeom prst="roundRect">
          <a:avLst/>
        </a:prstGeom>
        <a:solidFill>
          <a:schemeClr val="accent2">
            <a:hueOff val="-2707634"/>
            <a:satOff val="15898"/>
            <a:lumOff val="35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Our sin and lack of faith separate us from Jesu (Rom 3:23)</a:t>
          </a:r>
        </a:p>
      </dsp:txBody>
      <dsp:txXfrm>
        <a:off x="56315" y="1917389"/>
        <a:ext cx="5943008" cy="1040990"/>
      </dsp:txXfrm>
    </dsp:sp>
    <dsp:sp modelId="{DEECAC03-D02F-4A24-8390-EB80000B7B67}">
      <dsp:nvSpPr>
        <dsp:cNvPr id="0" name=""/>
        <dsp:cNvSpPr/>
      </dsp:nvSpPr>
      <dsp:spPr>
        <a:xfrm>
          <a:off x="0" y="3098214"/>
          <a:ext cx="6055638" cy="1153620"/>
        </a:xfrm>
        <a:prstGeom prst="roundRect">
          <a:avLst/>
        </a:prstGeom>
        <a:solidFill>
          <a:schemeClr val="accent2">
            <a:hueOff val="-5415267"/>
            <a:satOff val="31797"/>
            <a:lumOff val="7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Jesus receives those who obey Him in faith and action</a:t>
          </a:r>
        </a:p>
      </dsp:txBody>
      <dsp:txXfrm>
        <a:off x="56315" y="3154529"/>
        <a:ext cx="5943008" cy="1040990"/>
      </dsp:txXfrm>
    </dsp:sp>
    <dsp:sp modelId="{F904C360-093E-4C92-8CD2-F576C16A882A}">
      <dsp:nvSpPr>
        <dsp:cNvPr id="0" name=""/>
        <dsp:cNvSpPr/>
      </dsp:nvSpPr>
      <dsp:spPr>
        <a:xfrm>
          <a:off x="0" y="4335354"/>
          <a:ext cx="6055638" cy="1153620"/>
        </a:xfrm>
        <a:prstGeom prst="roundRect">
          <a:avLst/>
        </a:prstGeom>
        <a:solidFill>
          <a:schemeClr val="accent2">
            <a:hueOff val="-8122901"/>
            <a:satOff val="47695"/>
            <a:lumOff val="10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Nothing outside us can separate us from the love of Jesus (Rom 8:38-39)</a:t>
          </a:r>
        </a:p>
      </dsp:txBody>
      <dsp:txXfrm>
        <a:off x="56315" y="4391669"/>
        <a:ext cx="5943008" cy="1040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C1994-F756-4663-A41A-EB50A25FC959}">
      <dsp:nvSpPr>
        <dsp:cNvPr id="0" name=""/>
        <dsp:cNvSpPr/>
      </dsp:nvSpPr>
      <dsp:spPr>
        <a:xfrm>
          <a:off x="0" y="231937"/>
          <a:ext cx="6055638" cy="14524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 stone had been rolled away (vs 6)</a:t>
          </a:r>
        </a:p>
      </dsp:txBody>
      <dsp:txXfrm>
        <a:off x="70903" y="302840"/>
        <a:ext cx="5913832" cy="1310645"/>
      </dsp:txXfrm>
    </dsp:sp>
    <dsp:sp modelId="{DC8EBDBE-B4B3-457B-90DA-99B88F2108D1}">
      <dsp:nvSpPr>
        <dsp:cNvPr id="0" name=""/>
        <dsp:cNvSpPr/>
      </dsp:nvSpPr>
      <dsp:spPr>
        <a:xfrm>
          <a:off x="0" y="1684388"/>
          <a:ext cx="605563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26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There was nothing keeping them from Jesus</a:t>
          </a:r>
        </a:p>
      </dsp:txBody>
      <dsp:txXfrm>
        <a:off x="0" y="1684388"/>
        <a:ext cx="6055638" cy="430560"/>
      </dsp:txXfrm>
    </dsp:sp>
    <dsp:sp modelId="{D690EB0D-DAB2-443E-8A30-BE2608C4A81D}">
      <dsp:nvSpPr>
        <dsp:cNvPr id="0" name=""/>
        <dsp:cNvSpPr/>
      </dsp:nvSpPr>
      <dsp:spPr>
        <a:xfrm>
          <a:off x="0" y="2114948"/>
          <a:ext cx="6055638" cy="1452451"/>
        </a:xfrm>
        <a:prstGeom prst="roundRect">
          <a:avLst/>
        </a:prstGeom>
        <a:solidFill>
          <a:schemeClr val="accent2">
            <a:hueOff val="-4061451"/>
            <a:satOff val="23847"/>
            <a:lumOff val="53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Today the stone preventing us from Jesus can be rolled away</a:t>
          </a:r>
        </a:p>
      </dsp:txBody>
      <dsp:txXfrm>
        <a:off x="70903" y="2185851"/>
        <a:ext cx="5913832" cy="1310645"/>
      </dsp:txXfrm>
    </dsp:sp>
    <dsp:sp modelId="{638A3972-BB4B-437C-B6C8-016572464BA4}">
      <dsp:nvSpPr>
        <dsp:cNvPr id="0" name=""/>
        <dsp:cNvSpPr/>
      </dsp:nvSpPr>
      <dsp:spPr>
        <a:xfrm>
          <a:off x="0" y="3567400"/>
          <a:ext cx="605563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26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We are free to go to Him if we desire</a:t>
          </a:r>
        </a:p>
      </dsp:txBody>
      <dsp:txXfrm>
        <a:off x="0" y="3567400"/>
        <a:ext cx="6055638" cy="430560"/>
      </dsp:txXfrm>
    </dsp:sp>
    <dsp:sp modelId="{5DF5FD8D-DC9B-459F-921B-2E2DD85ED715}">
      <dsp:nvSpPr>
        <dsp:cNvPr id="0" name=""/>
        <dsp:cNvSpPr/>
      </dsp:nvSpPr>
      <dsp:spPr>
        <a:xfrm>
          <a:off x="0" y="3997960"/>
          <a:ext cx="6055638" cy="1452451"/>
        </a:xfrm>
        <a:prstGeom prst="roundRect">
          <a:avLst/>
        </a:prstGeom>
        <a:solidFill>
          <a:schemeClr val="accent2">
            <a:hueOff val="-8122901"/>
            <a:satOff val="47695"/>
            <a:lumOff val="10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Whatever stone you believe is keeping you from Jesus, recognize it can be rolled away and you can freely come to Him now</a:t>
          </a:r>
        </a:p>
      </dsp:txBody>
      <dsp:txXfrm>
        <a:off x="70903" y="4068863"/>
        <a:ext cx="5913832" cy="1310645"/>
      </dsp:txXfrm>
    </dsp:sp>
    <dsp:sp modelId="{D418FEE8-9B12-4F8E-B092-6EED4E9278A3}">
      <dsp:nvSpPr>
        <dsp:cNvPr id="0" name=""/>
        <dsp:cNvSpPr/>
      </dsp:nvSpPr>
      <dsp:spPr>
        <a:xfrm>
          <a:off x="0" y="5450411"/>
          <a:ext cx="605563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26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The time to come is now</a:t>
          </a:r>
        </a:p>
      </dsp:txBody>
      <dsp:txXfrm>
        <a:off x="0" y="5450411"/>
        <a:ext cx="6055638" cy="43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806AA0-BE56-45EB-98DB-189A64DB02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7C76E2-608C-4846-BD36-0BFB441996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8311DD-647C-475A-BA49-5DFDF7BAC1A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60997-5C59-4DBB-A921-9A9CABB198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0F2E1-B00B-4413-A341-1C066130AA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80E5AD-43AC-490E-84FC-74016B6C1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5532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277E3A-80CA-47EF-9FDF-258D6F1D16B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7CBA96-787C-4F7A-83CA-83232ECE6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2824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1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0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0" y="365125"/>
            <a:ext cx="77952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5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9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709738"/>
            <a:ext cx="10617157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589463"/>
            <a:ext cx="106171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3903"/>
            <a:ext cx="5220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737063"/>
            <a:ext cx="5220335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9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7063"/>
            <a:ext cx="5183188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2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2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226364"/>
            <a:ext cx="3994785" cy="3642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2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20" y="457200"/>
            <a:ext cx="40540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020" y="2250218"/>
            <a:ext cx="4054006" cy="3618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5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86ECE-EF43-4B07-9DD0-59679471A067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2" y="1825625"/>
            <a:ext cx="106375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2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85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18D20D-5F05-49C3-8900-68783F8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F50CA5B-2FF8-43D9-B7D8-3BDE1BFD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DA472-757D-4BD6-8A11-E2265A7E6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1122363"/>
            <a:ext cx="4347082" cy="2387600"/>
          </a:xfrm>
        </p:spPr>
        <p:txBody>
          <a:bodyPr>
            <a:normAutofit/>
          </a:bodyPr>
          <a:lstStyle/>
          <a:p>
            <a:r>
              <a:rPr lang="en-US" dirty="0"/>
              <a:t>Who Will</a:t>
            </a:r>
            <a:br>
              <a:rPr lang="en-US" dirty="0"/>
            </a:br>
            <a:r>
              <a:rPr lang="en-US" dirty="0"/>
              <a:t> Roll Away </a:t>
            </a:r>
            <a:br>
              <a:rPr lang="en-US" dirty="0"/>
            </a:br>
            <a:r>
              <a:rPr lang="en-US" dirty="0"/>
              <a:t>the Stone…?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BFCA7-9307-48D6-A623-7744DC264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3602038"/>
            <a:ext cx="4347082" cy="1655762"/>
          </a:xfrm>
        </p:spPr>
        <p:txBody>
          <a:bodyPr>
            <a:normAutofit/>
          </a:bodyPr>
          <a:lstStyle/>
          <a:p>
            <a:r>
              <a:rPr lang="en-US" sz="4800" dirty="0"/>
              <a:t>Mt 27:57-28:15; Mk 16:1-8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21A1E60-9477-4E7A-A6B2-63B329C8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167" y="476600"/>
            <a:ext cx="5888959" cy="5887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 Peter 101-AO.key">
            <a:extLst>
              <a:ext uri="{FF2B5EF4-FFF2-40B4-BE49-F238E27FC236}">
                <a16:creationId xmlns:a16="http://schemas.microsoft.com/office/drawing/2014/main" id="{1681EB4A-6DF9-4671-B7AD-93C161991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 r="12039" b="-2"/>
          <a:stretch/>
        </p:blipFill>
        <p:spPr bwMode="auto">
          <a:xfrm>
            <a:off x="5821119" y="795022"/>
            <a:ext cx="5888959" cy="526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11704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11F77E0A-DD37-49FD-8A32-B10C2F767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23404169-BD75-4B89-8AB7-F7323FE35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A3F94-66B5-42F3-8A11-E3103CA9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93988"/>
            <a:ext cx="3948953" cy="5817056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Conclusion</a:t>
            </a:r>
          </a:p>
        </p:txBody>
      </p: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570263F1-450D-4A49-A435-B58A96D19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8949" y="0"/>
            <a:ext cx="681305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DC287E16-E710-628C-9643-0C647D2BA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239303"/>
              </p:ext>
            </p:extLst>
          </p:nvPr>
        </p:nvGraphicFramePr>
        <p:xfrm>
          <a:off x="5824166" y="375359"/>
          <a:ext cx="6055638" cy="611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808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B84597-3185-4C7A-A2CB-6413E167E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DA0203-BFB4-49DB-A205-51AD7549D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A22535F3-0627-4088-98F5-E8B0231B1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3" r="1" b="1"/>
          <a:stretch/>
        </p:blipFill>
        <p:spPr>
          <a:xfrm>
            <a:off x="5355" y="10"/>
            <a:ext cx="1218664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2F1BB8-9F6C-45D6-898D-65348D26B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493446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267DE-B9A3-447A-BD36-5CEFAF33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143294"/>
            <a:ext cx="9923708" cy="10201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Sealing the Tomb: Mt 27:57-66</a:t>
            </a:r>
          </a:p>
        </p:txBody>
      </p:sp>
    </p:spTree>
    <p:extLst>
      <p:ext uri="{BB962C8B-B14F-4D97-AF65-F5344CB8AC3E}">
        <p14:creationId xmlns:p14="http://schemas.microsoft.com/office/powerpoint/2010/main" val="33354640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B84597-3185-4C7A-A2CB-6413E167E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DA0203-BFB4-49DB-A205-51AD7549D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A22535F3-0627-4088-98F5-E8B0231B1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3" r="1" b="1"/>
          <a:stretch/>
        </p:blipFill>
        <p:spPr>
          <a:xfrm>
            <a:off x="5355" y="10"/>
            <a:ext cx="1218664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2F1BB8-9F6C-45D6-898D-65348D26B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493446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267DE-B9A3-447A-BD36-5CEFAF33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17" y="1115159"/>
            <a:ext cx="10279966" cy="10201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The First Day of the Week: Mt 28:1-15</a:t>
            </a:r>
          </a:p>
        </p:txBody>
      </p:sp>
    </p:spTree>
    <p:extLst>
      <p:ext uri="{BB962C8B-B14F-4D97-AF65-F5344CB8AC3E}">
        <p14:creationId xmlns:p14="http://schemas.microsoft.com/office/powerpoint/2010/main" val="25442820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B84597-3185-4C7A-A2CB-6413E167E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DA0203-BFB4-49DB-A205-51AD7549D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A22535F3-0627-4088-98F5-E8B0231B1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3" r="1" b="1"/>
          <a:stretch/>
        </p:blipFill>
        <p:spPr>
          <a:xfrm>
            <a:off x="5355" y="10"/>
            <a:ext cx="1218664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2F1BB8-9F6C-45D6-898D-65348D26B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493446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267DE-B9A3-447A-BD36-5CEFAF33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17" y="1115159"/>
            <a:ext cx="10279966" cy="10201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The First Day of the Week: Mk 16:1-8</a:t>
            </a:r>
          </a:p>
        </p:txBody>
      </p:sp>
    </p:spTree>
    <p:extLst>
      <p:ext uri="{BB962C8B-B14F-4D97-AF65-F5344CB8AC3E}">
        <p14:creationId xmlns:p14="http://schemas.microsoft.com/office/powerpoint/2010/main" val="4073120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DA7B0-C01E-46B6-9382-4A80195A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459295" cy="1812537"/>
          </a:xfrm>
        </p:spPr>
        <p:txBody>
          <a:bodyPr anchor="b">
            <a:normAutofit/>
          </a:bodyPr>
          <a:lstStyle/>
          <a:p>
            <a:r>
              <a:rPr lang="en-US" sz="8800" dirty="0"/>
              <a:t>Mk 16:3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8EF5B5-6553-50AF-CF79-813F84615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786743"/>
            <a:ext cx="4459295" cy="33902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000" dirty="0"/>
              <a:t>“Who will roll away the stone from the door of the tomb for us?”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88DF46-BB01-4433-86D4-321BC88CE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167" y="476600"/>
            <a:ext cx="5888959" cy="5887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0453257-AD48-49A9-AAFA-17533A0F0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0" r="15629" b="-2"/>
          <a:stretch/>
        </p:blipFill>
        <p:spPr>
          <a:xfrm>
            <a:off x="5821119" y="493987"/>
            <a:ext cx="5888959" cy="58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6076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B84597-3185-4C7A-A2CB-6413E167E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D57E77-691A-485C-A420-D5E249CA1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" b="231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C819BFF-25C5-425C-8CD1-789F7A30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1840754"/>
            <a:ext cx="12188952" cy="501724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0077E-F360-4406-B5EF-2ED352D4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88205"/>
            <a:ext cx="8731683" cy="12369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Learning From the Stone</a:t>
            </a:r>
          </a:p>
        </p:txBody>
      </p:sp>
    </p:spTree>
    <p:extLst>
      <p:ext uri="{BB962C8B-B14F-4D97-AF65-F5344CB8AC3E}">
        <p14:creationId xmlns:p14="http://schemas.microsoft.com/office/powerpoint/2010/main" val="244548258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0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90D7EAC5-EE4B-4594-AD71-59CBE3E8E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6360D-8D05-44B2-AB5C-C7C2546E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93988"/>
            <a:ext cx="3948953" cy="5817056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Efforts of Jesus’ Enemies</a:t>
            </a:r>
          </a:p>
        </p:txBody>
      </p:sp>
      <p:sp useBgFill="1">
        <p:nvSpPr>
          <p:cNvPr id="42" name="Rectangle 36">
            <a:extLst>
              <a:ext uri="{FF2B5EF4-FFF2-40B4-BE49-F238E27FC236}">
                <a16:creationId xmlns:a16="http://schemas.microsoft.com/office/drawing/2014/main" id="{46A7E952-C162-4E5A-9AD1-83F746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167" y="476600"/>
            <a:ext cx="5888959" cy="5887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2095E7C-626A-939E-DD57-80AAE9A15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76998"/>
              </p:ext>
            </p:extLst>
          </p:nvPr>
        </p:nvGraphicFramePr>
        <p:xfrm>
          <a:off x="6196083" y="866633"/>
          <a:ext cx="5124735" cy="5165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040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F77E0A-DD37-49FD-8A32-B10C2F767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404169-BD75-4B89-8AB7-F7323FE35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E0E93-791B-4323-A612-4D21D288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93988"/>
            <a:ext cx="3948953" cy="5817056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Death and Despair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70263F1-450D-4A49-A435-B58A96D19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8949" y="0"/>
            <a:ext cx="681305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C47E96-4835-767E-DD27-EB2948531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470989"/>
              </p:ext>
            </p:extLst>
          </p:nvPr>
        </p:nvGraphicFramePr>
        <p:xfrm>
          <a:off x="5824166" y="375359"/>
          <a:ext cx="6055638" cy="611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084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11F77E0A-DD37-49FD-8A32-B10C2F767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23404169-BD75-4B89-8AB7-F7323FE35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4D6F0-F32B-4940-A865-D3DE2489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93988"/>
            <a:ext cx="3948953" cy="5817056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Anything Separating us from Jesus</a:t>
            </a:r>
          </a:p>
        </p:txBody>
      </p: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570263F1-450D-4A49-A435-B58A96D19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8949" y="0"/>
            <a:ext cx="681305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7B4C860-E1D1-75D8-71F3-116923174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813299"/>
              </p:ext>
            </p:extLst>
          </p:nvPr>
        </p:nvGraphicFramePr>
        <p:xfrm>
          <a:off x="5824166" y="375359"/>
          <a:ext cx="6055638" cy="611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773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theme/theme1.xml><?xml version="1.0" encoding="utf-8"?>
<a:theme xmlns:a="http://schemas.openxmlformats.org/drawingml/2006/main" name="CelebrationVTI">
  <a:themeElements>
    <a:clrScheme name="Custom 25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1274F"/>
      </a:accent1>
      <a:accent2>
        <a:srgbClr val="97446E"/>
      </a:accent2>
      <a:accent3>
        <a:srgbClr val="24BEEE"/>
      </a:accent3>
      <a:accent4>
        <a:srgbClr val="A52B3A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brationVTI" id="{BAD6E4D6-FB5F-472A-BAD2-154760D77BE0}" vid="{59D360FE-6438-46F1-A5A6-11415132A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291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AvenirNext LT Pro Medium</vt:lpstr>
      <vt:lpstr>Calibri</vt:lpstr>
      <vt:lpstr>Gill Sans Nova</vt:lpstr>
      <vt:lpstr>CelebrationVTI</vt:lpstr>
      <vt:lpstr>Who Will  Roll Away  the Stone…?</vt:lpstr>
      <vt:lpstr>Sealing the Tomb: Mt 27:57-66</vt:lpstr>
      <vt:lpstr>The First Day of the Week: Mt 28:1-15</vt:lpstr>
      <vt:lpstr>The First Day of the Week: Mk 16:1-8</vt:lpstr>
      <vt:lpstr>Mk 16:3</vt:lpstr>
      <vt:lpstr>Learning From the Stone</vt:lpstr>
      <vt:lpstr>The Efforts of Jesus’ Enemies</vt:lpstr>
      <vt:lpstr>Death and Despair</vt:lpstr>
      <vt:lpstr>Anything Separating us from Jesus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Will Roll Away the Stone…?</dc:title>
  <dc:creator>Rob Miller</dc:creator>
  <cp:lastModifiedBy>West End</cp:lastModifiedBy>
  <cp:revision>4</cp:revision>
  <cp:lastPrinted>2022-04-16T17:28:11Z</cp:lastPrinted>
  <dcterms:created xsi:type="dcterms:W3CDTF">2022-04-15T14:50:19Z</dcterms:created>
  <dcterms:modified xsi:type="dcterms:W3CDTF">2022-04-17T12:34:42Z</dcterms:modified>
</cp:coreProperties>
</file>